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</p:sldIdLst>
  <p:sldSz cy="10439400" cx="7559675"/>
  <p:notesSz cx="6858000" cy="9144000"/>
  <p:embeddedFontLst>
    <p:embeddedFont>
      <p:font typeface="Asap Condensed"/>
      <p:regular r:id="rId8"/>
      <p:bold r:id="rId9"/>
      <p:italic r:id="rId10"/>
      <p:boldItalic r:id="rId11"/>
    </p:embeddedFont>
    <p:embeddedFont>
      <p:font typeface="Roboto"/>
      <p:regular r:id="rId12"/>
      <p:bold r:id="rId13"/>
      <p:italic r:id="rId14"/>
      <p:boldItalic r:id="rId15"/>
    </p:embeddedFont>
    <p:embeddedFont>
      <p:font typeface="Roboto Condensed"/>
      <p:regular r:id="rId16"/>
      <p:bold r:id="rId17"/>
      <p:italic r:id="rId18"/>
      <p:boldItalic r:id="rId19"/>
    </p:embeddedFont>
    <p:embeddedFont>
      <p:font typeface="Asap Condensed Medium"/>
      <p:regular r:id="rId20"/>
      <p:bold r:id="rId21"/>
      <p:italic r:id="rId22"/>
      <p:boldItalic r:id="rId23"/>
    </p:embeddedFont>
    <p:embeddedFont>
      <p:font typeface="Roboto Condensed Light"/>
      <p:regular r:id="rId24"/>
      <p:bold r:id="rId25"/>
      <p:italic r:id="rId26"/>
      <p:boldItalic r:id="rId27"/>
    </p:embeddedFont>
    <p:embeddedFont>
      <p:font typeface="Asap Condensed SemiBold"/>
      <p:regular r:id="rId28"/>
      <p:bold r:id="rId29"/>
      <p:italic r:id="rId30"/>
      <p:boldItalic r:id="rId31"/>
    </p:embeddedFont>
    <p:embeddedFont>
      <p:font typeface="Asap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sapCondensedMedium-regular.fntdata"/><Relationship Id="rId22" Type="http://schemas.openxmlformats.org/officeDocument/2006/relationships/font" Target="fonts/AsapCondensedMedium-italic.fntdata"/><Relationship Id="rId21" Type="http://schemas.openxmlformats.org/officeDocument/2006/relationships/font" Target="fonts/AsapCondensedMedium-bold.fntdata"/><Relationship Id="rId24" Type="http://schemas.openxmlformats.org/officeDocument/2006/relationships/font" Target="fonts/RobotoCondensedLight-regular.fntdata"/><Relationship Id="rId23" Type="http://schemas.openxmlformats.org/officeDocument/2006/relationships/font" Target="fonts/AsapCondensed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AsapCondensed-bold.fntdata"/><Relationship Id="rId26" Type="http://schemas.openxmlformats.org/officeDocument/2006/relationships/font" Target="fonts/RobotoCondensedLight-italic.fntdata"/><Relationship Id="rId25" Type="http://schemas.openxmlformats.org/officeDocument/2006/relationships/font" Target="fonts/RobotoCondensedLight-bold.fntdata"/><Relationship Id="rId28" Type="http://schemas.openxmlformats.org/officeDocument/2006/relationships/font" Target="fonts/AsapCondensedSemiBold-regular.fntdata"/><Relationship Id="rId27" Type="http://schemas.openxmlformats.org/officeDocument/2006/relationships/font" Target="fonts/RobotoCondensed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AsapCondensedSemiBold-bold.fntdata"/><Relationship Id="rId7" Type="http://schemas.openxmlformats.org/officeDocument/2006/relationships/slide" Target="slides/slide3.xml"/><Relationship Id="rId8" Type="http://schemas.openxmlformats.org/officeDocument/2006/relationships/font" Target="fonts/AsapCondensed-regular.fntdata"/><Relationship Id="rId31" Type="http://schemas.openxmlformats.org/officeDocument/2006/relationships/font" Target="fonts/AsapCondensedSemiBold-boldItalic.fntdata"/><Relationship Id="rId30" Type="http://schemas.openxmlformats.org/officeDocument/2006/relationships/font" Target="fonts/AsapCondensedSemiBold-italic.fntdata"/><Relationship Id="rId11" Type="http://schemas.openxmlformats.org/officeDocument/2006/relationships/font" Target="fonts/AsapCondensed-boldItalic.fntdata"/><Relationship Id="rId33" Type="http://schemas.openxmlformats.org/officeDocument/2006/relationships/font" Target="fonts/Asap-bold.fntdata"/><Relationship Id="rId10" Type="http://schemas.openxmlformats.org/officeDocument/2006/relationships/font" Target="fonts/AsapCondensed-italic.fntdata"/><Relationship Id="rId32" Type="http://schemas.openxmlformats.org/officeDocument/2006/relationships/font" Target="fonts/Asap-regular.fntdata"/><Relationship Id="rId13" Type="http://schemas.openxmlformats.org/officeDocument/2006/relationships/font" Target="fonts/Roboto-bold.fntdata"/><Relationship Id="rId35" Type="http://schemas.openxmlformats.org/officeDocument/2006/relationships/font" Target="fonts/Asap-boldItalic.fntdata"/><Relationship Id="rId12" Type="http://schemas.openxmlformats.org/officeDocument/2006/relationships/font" Target="fonts/Roboto-regular.fntdata"/><Relationship Id="rId34" Type="http://schemas.openxmlformats.org/officeDocument/2006/relationships/font" Target="fonts/Asap-italic.fntdata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RobotoCondensed-bold.fntdata"/><Relationship Id="rId16" Type="http://schemas.openxmlformats.org/officeDocument/2006/relationships/font" Target="fonts/RobotoCondensed-regular.fntdata"/><Relationship Id="rId19" Type="http://schemas.openxmlformats.org/officeDocument/2006/relationships/font" Target="fonts/RobotoCondensed-boldItalic.fntdata"/><Relationship Id="rId18" Type="http://schemas.openxmlformats.org/officeDocument/2006/relationships/font" Target="fonts/RobotoCondense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a4de79810d_0_1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a4de79810d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:notes"/>
          <p:cNvSpPr/>
          <p:nvPr>
            <p:ph idx="2" type="sldImg"/>
          </p:nvPr>
        </p:nvSpPr>
        <p:spPr>
          <a:xfrm>
            <a:off x="2187575" y="685800"/>
            <a:ext cx="24828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/>
          <p:nvPr>
            <p:ph idx="12" type="sldNum"/>
          </p:nvPr>
        </p:nvSpPr>
        <p:spPr>
          <a:xfrm>
            <a:off x="7004788" y="9479247"/>
            <a:ext cx="4536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275" lIns="108275" spcFirstLastPara="1" rIns="108275" wrap="square" tIns="108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" name="Google Shape;8;p2"/>
          <p:cNvSpPr txBox="1"/>
          <p:nvPr>
            <p:ph idx="2" type="sldNum"/>
          </p:nvPr>
        </p:nvSpPr>
        <p:spPr>
          <a:xfrm>
            <a:off x="7004788" y="9479247"/>
            <a:ext cx="4536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275" lIns="108275" spcFirstLastPara="1" rIns="108275" wrap="square" tIns="108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" name="Google Shape;9;p2"/>
          <p:cNvSpPr/>
          <p:nvPr/>
        </p:nvSpPr>
        <p:spPr>
          <a:xfrm>
            <a:off x="-1" y="0"/>
            <a:ext cx="7559700" cy="8154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85750" marR="311785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7175378" y="11664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6954398" y="11664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729608" y="11664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7175378" y="32238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6954398" y="32238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175378" y="53193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1" y="9882002"/>
            <a:ext cx="7559700" cy="557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85750" marR="311785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" name="Google Shape;17;p2"/>
          <p:cNvCxnSpPr>
            <a:endCxn id="16" idx="1"/>
          </p:cNvCxnSpPr>
          <p:nvPr/>
        </p:nvCxnSpPr>
        <p:spPr>
          <a:xfrm rot="10800000">
            <a:off x="-1" y="10160702"/>
            <a:ext cx="7184100" cy="600"/>
          </a:xfrm>
          <a:prstGeom prst="straightConnector1">
            <a:avLst/>
          </a:prstGeom>
          <a:noFill/>
          <a:ln cap="flat" cmpd="sng" w="19050">
            <a:solidFill>
              <a:srgbClr val="004A8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2"/>
          <p:cNvSpPr/>
          <p:nvPr/>
        </p:nvSpPr>
        <p:spPr>
          <a:xfrm>
            <a:off x="7143484" y="10099678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Google Shape;19;p2"/>
          <p:cNvGrpSpPr/>
          <p:nvPr/>
        </p:nvGrpSpPr>
        <p:grpSpPr>
          <a:xfrm>
            <a:off x="-115" y="228338"/>
            <a:ext cx="830182" cy="302386"/>
            <a:chOff x="-115" y="173101"/>
            <a:chExt cx="830182" cy="302386"/>
          </a:xfrm>
        </p:grpSpPr>
        <p:sp>
          <p:nvSpPr>
            <p:cNvPr id="20" name="Google Shape;20;p2"/>
            <p:cNvSpPr/>
            <p:nvPr/>
          </p:nvSpPr>
          <p:spPr>
            <a:xfrm>
              <a:off x="715767" y="173101"/>
              <a:ext cx="114300" cy="114300"/>
            </a:xfrm>
            <a:prstGeom prst="roundRect">
              <a:avLst>
                <a:gd fmla="val 16667" name="adj"/>
              </a:avLst>
            </a:prstGeom>
            <a:solidFill>
              <a:srgbClr val="00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787" y="173101"/>
              <a:ext cx="114300" cy="114300"/>
            </a:xfrm>
            <a:prstGeom prst="roundRect">
              <a:avLst>
                <a:gd fmla="val 16667" name="adj"/>
              </a:avLst>
            </a:prstGeom>
            <a:solidFill>
              <a:srgbClr val="00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69680" y="173101"/>
              <a:ext cx="114300" cy="114300"/>
            </a:xfrm>
            <a:prstGeom prst="roundRect">
              <a:avLst>
                <a:gd fmla="val 16667" name="adj"/>
              </a:avLst>
            </a:prstGeom>
            <a:solidFill>
              <a:srgbClr val="00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" name="Google Shape;23;p2"/>
            <p:cNvGrpSpPr/>
            <p:nvPr/>
          </p:nvGrpSpPr>
          <p:grpSpPr>
            <a:xfrm flipH="1" rot="5400000">
              <a:off x="292358" y="-5072"/>
              <a:ext cx="188086" cy="773032"/>
              <a:chOff x="414773" y="2820168"/>
              <a:chExt cx="188086" cy="773032"/>
            </a:xfrm>
          </p:grpSpPr>
          <p:cxnSp>
            <p:nvCxnSpPr>
              <p:cNvPr id="24" name="Google Shape;24;p2"/>
              <p:cNvCxnSpPr/>
              <p:nvPr/>
            </p:nvCxnSpPr>
            <p:spPr>
              <a:xfrm rot="5400000">
                <a:off x="413308" y="2822225"/>
                <a:ext cx="48000" cy="45000"/>
              </a:xfrm>
              <a:prstGeom prst="curvedConnector3">
                <a:avLst>
                  <a:gd fmla="val 9699" name="adj1"/>
                </a:avLst>
              </a:prstGeom>
              <a:noFill/>
              <a:ln cap="flat" cmpd="sng" w="19050">
                <a:solidFill>
                  <a:srgbClr val="004A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 rot="5400000">
                <a:off x="52673" y="3231100"/>
                <a:ext cx="7242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4A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" name="Google Shape;26;p2"/>
              <p:cNvCxnSpPr>
                <a:endCxn id="20" idx="2"/>
              </p:cNvCxnSpPr>
              <p:nvPr/>
            </p:nvCxnSpPr>
            <p:spPr>
              <a:xfrm rot="-5400000">
                <a:off x="525309" y="2744418"/>
                <a:ext cx="1800" cy="153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4A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pic>
        <p:nvPicPr>
          <p:cNvPr id="27" name="Google Shape;27;p2"/>
          <p:cNvPicPr preferRelativeResize="0"/>
          <p:nvPr/>
        </p:nvPicPr>
        <p:blipFill rotWithShape="1">
          <a:blip r:embed="rId2">
            <a:alphaModFix/>
          </a:blip>
          <a:srcRect b="31729" l="9013" r="66885" t="17341"/>
          <a:stretch/>
        </p:blipFill>
        <p:spPr>
          <a:xfrm>
            <a:off x="3514224" y="129000"/>
            <a:ext cx="531225" cy="5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/>
          <p:nvPr>
            <p:ph hasCustomPrompt="1" type="title"/>
          </p:nvPr>
        </p:nvSpPr>
        <p:spPr>
          <a:xfrm>
            <a:off x="257705" y="2245153"/>
            <a:ext cx="7044600" cy="3985500"/>
          </a:xfrm>
          <a:prstGeom prst="rect">
            <a:avLst/>
          </a:prstGeom>
          <a:noFill/>
          <a:ln>
            <a:noFill/>
          </a:ln>
        </p:spPr>
        <p:txBody>
          <a:bodyPr anchorCtr="0" anchor="b" bIns="108275" lIns="108275" spcFirstLastPara="1" rIns="108275" wrap="square" tIns="108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00"/>
              <a:buFont typeface="Arial"/>
              <a:buNone/>
              <a:defRPr b="0" i="0" sz="1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00"/>
              <a:buFont typeface="Arial"/>
              <a:buNone/>
              <a:defRPr b="0" i="0" sz="1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00"/>
              <a:buFont typeface="Arial"/>
              <a:buNone/>
              <a:defRPr b="0" i="0" sz="1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00"/>
              <a:buFont typeface="Arial"/>
              <a:buNone/>
              <a:defRPr b="0" i="0" sz="1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00"/>
              <a:buFont typeface="Arial"/>
              <a:buNone/>
              <a:defRPr b="0" i="0" sz="1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00"/>
              <a:buFont typeface="Arial"/>
              <a:buNone/>
              <a:defRPr b="0" i="0" sz="1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00"/>
              <a:buFont typeface="Arial"/>
              <a:buNone/>
              <a:defRPr b="0" i="0" sz="1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00"/>
              <a:buFont typeface="Arial"/>
              <a:buNone/>
              <a:defRPr b="0" i="0" sz="1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00"/>
              <a:buFont typeface="Arial"/>
              <a:buNone/>
              <a:defRPr b="0" i="0" sz="1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1"/>
          <p:cNvSpPr txBox="1"/>
          <p:nvPr>
            <p:ph idx="1" type="body"/>
          </p:nvPr>
        </p:nvSpPr>
        <p:spPr>
          <a:xfrm>
            <a:off x="257705" y="6398217"/>
            <a:ext cx="7044600" cy="26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275" lIns="108275" spcFirstLastPara="1" rIns="108275" wrap="square" tIns="108275">
            <a:noAutofit/>
          </a:bodyPr>
          <a:lstStyle>
            <a:lvl1pPr indent="-3683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ct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ct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marR="0" rtl="0" algn="ct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6550" lvl="4" marL="2286000" marR="0" rtl="0" algn="ct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ct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6550" lvl="6" marL="3200400" marR="0" rtl="0" algn="ct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6550" lvl="7" marL="3657600" marR="0" rtl="0" algn="ct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6550" lvl="8" marL="4114800" marR="0" rtl="0" algn="ctr">
              <a:lnSpc>
                <a:spcPct val="100000"/>
              </a:lnSpc>
              <a:spcBef>
                <a:spcPts val="1900"/>
              </a:spcBef>
              <a:spcAft>
                <a:spcPts val="1900"/>
              </a:spcAft>
              <a:buClr>
                <a:srgbClr val="000000"/>
              </a:buClr>
              <a:buSzPts val="17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p11"/>
          <p:cNvSpPr txBox="1"/>
          <p:nvPr>
            <p:ph idx="12" type="sldNum"/>
          </p:nvPr>
        </p:nvSpPr>
        <p:spPr>
          <a:xfrm>
            <a:off x="7004788" y="9479247"/>
            <a:ext cx="4536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275" lIns="108275" spcFirstLastPara="1" rIns="108275" wrap="square" tIns="108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"/>
          <p:cNvSpPr txBox="1"/>
          <p:nvPr>
            <p:ph idx="12" type="sldNum"/>
          </p:nvPr>
        </p:nvSpPr>
        <p:spPr>
          <a:xfrm>
            <a:off x="7004788" y="9479247"/>
            <a:ext cx="4536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275" lIns="108275" spcFirstLastPara="1" rIns="108275" wrap="square" tIns="108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bg>
      <p:bgPr>
        <a:gradFill>
          <a:gsLst>
            <a:gs pos="0">
              <a:srgbClr val="004980"/>
            </a:gs>
            <a:gs pos="100000">
              <a:srgbClr val="003359"/>
            </a:gs>
          </a:gsLst>
          <a:lin ang="5400700" scaled="0"/>
        </a:gra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"/>
          <p:cNvSpPr/>
          <p:nvPr/>
        </p:nvSpPr>
        <p:spPr>
          <a:xfrm>
            <a:off x="7175378" y="11664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3"/>
          <p:cNvSpPr/>
          <p:nvPr/>
        </p:nvSpPr>
        <p:spPr>
          <a:xfrm>
            <a:off x="6954398" y="11664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3"/>
          <p:cNvSpPr/>
          <p:nvPr/>
        </p:nvSpPr>
        <p:spPr>
          <a:xfrm>
            <a:off x="6729608" y="11664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3"/>
          <p:cNvSpPr/>
          <p:nvPr/>
        </p:nvSpPr>
        <p:spPr>
          <a:xfrm>
            <a:off x="7175378" y="32238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3"/>
          <p:cNvSpPr/>
          <p:nvPr/>
        </p:nvSpPr>
        <p:spPr>
          <a:xfrm>
            <a:off x="6954398" y="32238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3"/>
          <p:cNvSpPr/>
          <p:nvPr/>
        </p:nvSpPr>
        <p:spPr>
          <a:xfrm>
            <a:off x="7175378" y="53193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13"/>
          <p:cNvPicPr preferRelativeResize="0"/>
          <p:nvPr/>
        </p:nvPicPr>
        <p:blipFill rotWithShape="1">
          <a:blip r:embed="rId2">
            <a:alphaModFix/>
          </a:blip>
          <a:srcRect b="17644" l="0" r="0" t="17651"/>
          <a:stretch/>
        </p:blipFill>
        <p:spPr>
          <a:xfrm>
            <a:off x="1534149" y="1697325"/>
            <a:ext cx="4491350" cy="1456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p13"/>
          <p:cNvGrpSpPr/>
          <p:nvPr/>
        </p:nvGrpSpPr>
        <p:grpSpPr>
          <a:xfrm>
            <a:off x="-115" y="228338"/>
            <a:ext cx="830182" cy="302386"/>
            <a:chOff x="-115" y="173101"/>
            <a:chExt cx="830182" cy="302386"/>
          </a:xfrm>
        </p:grpSpPr>
        <p:sp>
          <p:nvSpPr>
            <p:cNvPr id="194" name="Google Shape;194;p13"/>
            <p:cNvSpPr/>
            <p:nvPr/>
          </p:nvSpPr>
          <p:spPr>
            <a:xfrm>
              <a:off x="715767" y="173101"/>
              <a:ext cx="114300" cy="114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494787" y="173101"/>
              <a:ext cx="114300" cy="114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269680" y="173101"/>
              <a:ext cx="114300" cy="114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" name="Google Shape;197;p13"/>
            <p:cNvGrpSpPr/>
            <p:nvPr/>
          </p:nvGrpSpPr>
          <p:grpSpPr>
            <a:xfrm flipH="1" rot="5400000">
              <a:off x="292358" y="-5072"/>
              <a:ext cx="188086" cy="773032"/>
              <a:chOff x="414773" y="2820168"/>
              <a:chExt cx="188086" cy="773032"/>
            </a:xfrm>
          </p:grpSpPr>
          <p:cxnSp>
            <p:nvCxnSpPr>
              <p:cNvPr id="198" name="Google Shape;198;p13"/>
              <p:cNvCxnSpPr/>
              <p:nvPr/>
            </p:nvCxnSpPr>
            <p:spPr>
              <a:xfrm rot="5400000">
                <a:off x="413308" y="2822225"/>
                <a:ext cx="48000" cy="45000"/>
              </a:xfrm>
              <a:prstGeom prst="curvedConnector3">
                <a:avLst>
                  <a:gd fmla="val 9699" name="adj1"/>
                </a:avLst>
              </a:pr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9" name="Google Shape;199;p13"/>
              <p:cNvCxnSpPr/>
              <p:nvPr/>
            </p:nvCxnSpPr>
            <p:spPr>
              <a:xfrm rot="5400000">
                <a:off x="52673" y="3231100"/>
                <a:ext cx="7242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0" name="Google Shape;200;p13"/>
              <p:cNvCxnSpPr>
                <a:endCxn id="194" idx="2"/>
              </p:cNvCxnSpPr>
              <p:nvPr/>
            </p:nvCxnSpPr>
            <p:spPr>
              <a:xfrm rot="-5400000">
                <a:off x="525309" y="2744418"/>
                <a:ext cx="1800" cy="153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01" name="Google Shape;201;p13"/>
          <p:cNvSpPr/>
          <p:nvPr/>
        </p:nvSpPr>
        <p:spPr>
          <a:xfrm>
            <a:off x="3722685" y="6341122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9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3"/>
          <p:cNvSpPr/>
          <p:nvPr/>
        </p:nvSpPr>
        <p:spPr>
          <a:xfrm>
            <a:off x="3989385" y="6341122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9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3"/>
          <p:cNvSpPr/>
          <p:nvPr/>
        </p:nvSpPr>
        <p:spPr>
          <a:xfrm>
            <a:off x="3455985" y="6341122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9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3"/>
          <p:cNvSpPr txBox="1"/>
          <p:nvPr/>
        </p:nvSpPr>
        <p:spPr>
          <a:xfrm>
            <a:off x="1933463" y="5579150"/>
            <a:ext cx="36927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275" lIns="108275" spcFirstLastPara="1" rIns="108275" wrap="square" tIns="10827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CCCCC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Curriculum Vitae</a:t>
            </a:r>
            <a:endParaRPr sz="1800">
              <a:solidFill>
                <a:srgbClr val="CCCCCC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05" name="Google Shape;205;p13"/>
          <p:cNvSpPr/>
          <p:nvPr/>
        </p:nvSpPr>
        <p:spPr>
          <a:xfrm>
            <a:off x="3722685" y="6603072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9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3"/>
          <p:cNvSpPr/>
          <p:nvPr/>
        </p:nvSpPr>
        <p:spPr>
          <a:xfrm rot="10800000">
            <a:off x="3639604" y="9173653"/>
            <a:ext cx="280500" cy="280500"/>
          </a:xfrm>
          <a:prstGeom prst="roundRect">
            <a:avLst>
              <a:gd fmla="val 16667" name="adj"/>
            </a:avLst>
          </a:prstGeom>
          <a:solidFill>
            <a:srgbClr val="0033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3"/>
          <p:cNvSpPr/>
          <p:nvPr/>
        </p:nvSpPr>
        <p:spPr>
          <a:xfrm rot="10800000">
            <a:off x="2985132" y="9173653"/>
            <a:ext cx="280500" cy="280500"/>
          </a:xfrm>
          <a:prstGeom prst="roundRect">
            <a:avLst>
              <a:gd fmla="val 16667" name="adj"/>
            </a:avLst>
          </a:prstGeom>
          <a:solidFill>
            <a:srgbClr val="0033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3"/>
          <p:cNvSpPr/>
          <p:nvPr/>
        </p:nvSpPr>
        <p:spPr>
          <a:xfrm rot="10800000">
            <a:off x="4294076" y="9173653"/>
            <a:ext cx="280500" cy="280500"/>
          </a:xfrm>
          <a:prstGeom prst="roundRect">
            <a:avLst>
              <a:gd fmla="val 16667" name="adj"/>
            </a:avLst>
          </a:prstGeom>
          <a:solidFill>
            <a:srgbClr val="0033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3"/>
          <p:cNvSpPr/>
          <p:nvPr/>
        </p:nvSpPr>
        <p:spPr>
          <a:xfrm rot="10800000">
            <a:off x="3639604" y="8530831"/>
            <a:ext cx="280500" cy="280500"/>
          </a:xfrm>
          <a:prstGeom prst="roundRect">
            <a:avLst>
              <a:gd fmla="val 16667" name="adj"/>
            </a:avLst>
          </a:prstGeom>
          <a:solidFill>
            <a:srgbClr val="0033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3"/>
          <p:cNvSpPr txBox="1"/>
          <p:nvPr/>
        </p:nvSpPr>
        <p:spPr>
          <a:xfrm>
            <a:off x="1933463" y="9720775"/>
            <a:ext cx="36927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275" lIns="108275" spcFirstLastPara="1" rIns="108275" wrap="square" tIns="10827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999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>
            <p:ph type="title"/>
          </p:nvPr>
        </p:nvSpPr>
        <p:spPr>
          <a:xfrm>
            <a:off x="257705" y="4365680"/>
            <a:ext cx="70446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275" lIns="108275" spcFirstLastPara="1" rIns="108275" wrap="square" tIns="108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7004788" y="9479247"/>
            <a:ext cx="4536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275" lIns="108275" spcFirstLastPara="1" rIns="108275" wrap="square" tIns="108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3"/>
          <p:cNvSpPr txBox="1"/>
          <p:nvPr>
            <p:ph idx="2" type="sldNum"/>
          </p:nvPr>
        </p:nvSpPr>
        <p:spPr>
          <a:xfrm>
            <a:off x="7004788" y="9479247"/>
            <a:ext cx="4536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275" lIns="108275" spcFirstLastPara="1" rIns="108275" wrap="square" tIns="108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-1" y="0"/>
            <a:ext cx="7559700" cy="8154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85750" marR="311785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7175378" y="11664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6954398" y="11664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6729608" y="11664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7175378" y="32238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6954398" y="32238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7175378" y="53193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3"/>
          <p:cNvPicPr preferRelativeResize="0"/>
          <p:nvPr/>
        </p:nvPicPr>
        <p:blipFill rotWithShape="1">
          <a:blip r:embed="rId2">
            <a:alphaModFix/>
          </a:blip>
          <a:srcRect b="17341" l="0" r="0" t="17341"/>
          <a:stretch/>
        </p:blipFill>
        <p:spPr>
          <a:xfrm>
            <a:off x="3137738" y="185522"/>
            <a:ext cx="1369771" cy="44425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"/>
          <p:cNvSpPr/>
          <p:nvPr/>
        </p:nvSpPr>
        <p:spPr>
          <a:xfrm>
            <a:off x="-1" y="9882002"/>
            <a:ext cx="7559700" cy="557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85750" marR="311785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Google Shape;41;p3"/>
          <p:cNvCxnSpPr>
            <a:endCxn id="40" idx="1"/>
          </p:cNvCxnSpPr>
          <p:nvPr/>
        </p:nvCxnSpPr>
        <p:spPr>
          <a:xfrm rot="10800000">
            <a:off x="-1" y="10160702"/>
            <a:ext cx="7184100" cy="600"/>
          </a:xfrm>
          <a:prstGeom prst="straightConnector1">
            <a:avLst/>
          </a:prstGeom>
          <a:noFill/>
          <a:ln cap="flat" cmpd="sng" w="19050">
            <a:solidFill>
              <a:srgbClr val="004A8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3"/>
          <p:cNvSpPr/>
          <p:nvPr/>
        </p:nvSpPr>
        <p:spPr>
          <a:xfrm>
            <a:off x="7143484" y="10099678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" name="Google Shape;43;p3"/>
          <p:cNvGrpSpPr/>
          <p:nvPr/>
        </p:nvGrpSpPr>
        <p:grpSpPr>
          <a:xfrm>
            <a:off x="-115" y="228338"/>
            <a:ext cx="830182" cy="302386"/>
            <a:chOff x="-115" y="173101"/>
            <a:chExt cx="830182" cy="302386"/>
          </a:xfrm>
        </p:grpSpPr>
        <p:sp>
          <p:nvSpPr>
            <p:cNvPr id="44" name="Google Shape;44;p3"/>
            <p:cNvSpPr/>
            <p:nvPr/>
          </p:nvSpPr>
          <p:spPr>
            <a:xfrm>
              <a:off x="715767" y="173101"/>
              <a:ext cx="114300" cy="114300"/>
            </a:xfrm>
            <a:prstGeom prst="roundRect">
              <a:avLst>
                <a:gd fmla="val 16667" name="adj"/>
              </a:avLst>
            </a:prstGeom>
            <a:solidFill>
              <a:srgbClr val="00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494787" y="173101"/>
              <a:ext cx="114300" cy="114300"/>
            </a:xfrm>
            <a:prstGeom prst="roundRect">
              <a:avLst>
                <a:gd fmla="val 16667" name="adj"/>
              </a:avLst>
            </a:prstGeom>
            <a:solidFill>
              <a:srgbClr val="00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269680" y="173101"/>
              <a:ext cx="114300" cy="114300"/>
            </a:xfrm>
            <a:prstGeom prst="roundRect">
              <a:avLst>
                <a:gd fmla="val 16667" name="adj"/>
              </a:avLst>
            </a:prstGeom>
            <a:solidFill>
              <a:srgbClr val="00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" name="Google Shape;47;p3"/>
            <p:cNvGrpSpPr/>
            <p:nvPr/>
          </p:nvGrpSpPr>
          <p:grpSpPr>
            <a:xfrm flipH="1" rot="5400000">
              <a:off x="292358" y="-5072"/>
              <a:ext cx="188086" cy="773032"/>
              <a:chOff x="414773" y="2820168"/>
              <a:chExt cx="188086" cy="773032"/>
            </a:xfrm>
          </p:grpSpPr>
          <p:cxnSp>
            <p:nvCxnSpPr>
              <p:cNvPr id="48" name="Google Shape;48;p3"/>
              <p:cNvCxnSpPr/>
              <p:nvPr/>
            </p:nvCxnSpPr>
            <p:spPr>
              <a:xfrm rot="5400000">
                <a:off x="413308" y="2822225"/>
                <a:ext cx="48000" cy="45000"/>
              </a:xfrm>
              <a:prstGeom prst="curvedConnector3">
                <a:avLst>
                  <a:gd fmla="val 9699" name="adj1"/>
                </a:avLst>
              </a:prstGeom>
              <a:noFill/>
              <a:ln cap="flat" cmpd="sng" w="19050">
                <a:solidFill>
                  <a:srgbClr val="004A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" name="Google Shape;49;p3"/>
              <p:cNvCxnSpPr/>
              <p:nvPr/>
            </p:nvCxnSpPr>
            <p:spPr>
              <a:xfrm rot="5400000">
                <a:off x="52673" y="3231100"/>
                <a:ext cx="7242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4A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" name="Google Shape;50;p3"/>
              <p:cNvCxnSpPr>
                <a:endCxn id="44" idx="2"/>
              </p:cNvCxnSpPr>
              <p:nvPr/>
            </p:nvCxnSpPr>
            <p:spPr>
              <a:xfrm rot="-5400000">
                <a:off x="525309" y="2744418"/>
                <a:ext cx="1800" cy="153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4A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275" lIns="108275" spcFirstLastPara="1" rIns="108275" wrap="square" tIns="108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4"/>
          <p:cNvSpPr txBox="1"/>
          <p:nvPr>
            <p:ph idx="1" type="body"/>
          </p:nvPr>
        </p:nvSpPr>
        <p:spPr>
          <a:xfrm>
            <a:off x="257705" y="2339232"/>
            <a:ext cx="7044600" cy="6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275" lIns="108275" spcFirstLastPara="1" rIns="108275" wrap="square" tIns="108275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6550" lvl="4" marL="22860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6550" lvl="6" marL="32004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6550" lvl="7" marL="36576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6550" lvl="8" marL="4114800" marR="0" rtl="0" algn="l">
              <a:lnSpc>
                <a:spcPct val="100000"/>
              </a:lnSpc>
              <a:spcBef>
                <a:spcPts val="1900"/>
              </a:spcBef>
              <a:spcAft>
                <a:spcPts val="1900"/>
              </a:spcAft>
              <a:buClr>
                <a:srgbClr val="000000"/>
              </a:buClr>
              <a:buSzPts val="17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4"/>
          <p:cNvSpPr txBox="1"/>
          <p:nvPr>
            <p:ph idx="12" type="sldNum"/>
          </p:nvPr>
        </p:nvSpPr>
        <p:spPr>
          <a:xfrm>
            <a:off x="7004788" y="9479247"/>
            <a:ext cx="4536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275" lIns="108275" spcFirstLastPara="1" rIns="108275" wrap="square" tIns="108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4"/>
          <p:cNvSpPr txBox="1"/>
          <p:nvPr>
            <p:ph idx="2" type="sldNum"/>
          </p:nvPr>
        </p:nvSpPr>
        <p:spPr>
          <a:xfrm>
            <a:off x="7004788" y="9479247"/>
            <a:ext cx="4536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275" lIns="108275" spcFirstLastPara="1" rIns="108275" wrap="square" tIns="108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-1" y="0"/>
            <a:ext cx="7559700" cy="8154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85750" marR="311785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7175378" y="11664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6954398" y="11664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6729608" y="11664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7175378" y="32238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6954398" y="32238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7175378" y="53193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4"/>
          <p:cNvPicPr preferRelativeResize="0"/>
          <p:nvPr/>
        </p:nvPicPr>
        <p:blipFill rotWithShape="1">
          <a:blip r:embed="rId2">
            <a:alphaModFix/>
          </a:blip>
          <a:srcRect b="17341" l="0" r="0" t="17341"/>
          <a:stretch/>
        </p:blipFill>
        <p:spPr>
          <a:xfrm>
            <a:off x="3137738" y="185522"/>
            <a:ext cx="1369771" cy="44425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4"/>
          <p:cNvSpPr/>
          <p:nvPr/>
        </p:nvSpPr>
        <p:spPr>
          <a:xfrm>
            <a:off x="-1" y="9882002"/>
            <a:ext cx="7559700" cy="557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85750" marR="311785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" name="Google Shape;65;p4"/>
          <p:cNvCxnSpPr>
            <a:endCxn id="64" idx="1"/>
          </p:cNvCxnSpPr>
          <p:nvPr/>
        </p:nvCxnSpPr>
        <p:spPr>
          <a:xfrm rot="10800000">
            <a:off x="-1" y="10160702"/>
            <a:ext cx="7184100" cy="600"/>
          </a:xfrm>
          <a:prstGeom prst="straightConnector1">
            <a:avLst/>
          </a:prstGeom>
          <a:noFill/>
          <a:ln cap="flat" cmpd="sng" w="19050">
            <a:solidFill>
              <a:srgbClr val="004A8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4"/>
          <p:cNvSpPr/>
          <p:nvPr/>
        </p:nvSpPr>
        <p:spPr>
          <a:xfrm>
            <a:off x="7143484" y="10099678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" name="Google Shape;67;p4"/>
          <p:cNvGrpSpPr/>
          <p:nvPr/>
        </p:nvGrpSpPr>
        <p:grpSpPr>
          <a:xfrm>
            <a:off x="-115" y="228338"/>
            <a:ext cx="830182" cy="302386"/>
            <a:chOff x="-115" y="173101"/>
            <a:chExt cx="830182" cy="302386"/>
          </a:xfrm>
        </p:grpSpPr>
        <p:sp>
          <p:nvSpPr>
            <p:cNvPr id="68" name="Google Shape;68;p4"/>
            <p:cNvSpPr/>
            <p:nvPr/>
          </p:nvSpPr>
          <p:spPr>
            <a:xfrm>
              <a:off x="715767" y="173101"/>
              <a:ext cx="114300" cy="114300"/>
            </a:xfrm>
            <a:prstGeom prst="roundRect">
              <a:avLst>
                <a:gd fmla="val 16667" name="adj"/>
              </a:avLst>
            </a:prstGeom>
            <a:solidFill>
              <a:srgbClr val="00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494787" y="173101"/>
              <a:ext cx="114300" cy="114300"/>
            </a:xfrm>
            <a:prstGeom prst="roundRect">
              <a:avLst>
                <a:gd fmla="val 16667" name="adj"/>
              </a:avLst>
            </a:prstGeom>
            <a:solidFill>
              <a:srgbClr val="00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269680" y="173101"/>
              <a:ext cx="114300" cy="114300"/>
            </a:xfrm>
            <a:prstGeom prst="roundRect">
              <a:avLst>
                <a:gd fmla="val 16667" name="adj"/>
              </a:avLst>
            </a:prstGeom>
            <a:solidFill>
              <a:srgbClr val="00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1" name="Google Shape;71;p4"/>
            <p:cNvGrpSpPr/>
            <p:nvPr/>
          </p:nvGrpSpPr>
          <p:grpSpPr>
            <a:xfrm flipH="1" rot="5400000">
              <a:off x="292358" y="-5072"/>
              <a:ext cx="188086" cy="773032"/>
              <a:chOff x="414773" y="2820168"/>
              <a:chExt cx="188086" cy="773032"/>
            </a:xfrm>
          </p:grpSpPr>
          <p:cxnSp>
            <p:nvCxnSpPr>
              <p:cNvPr id="72" name="Google Shape;72;p4"/>
              <p:cNvCxnSpPr/>
              <p:nvPr/>
            </p:nvCxnSpPr>
            <p:spPr>
              <a:xfrm rot="5400000">
                <a:off x="413308" y="2822225"/>
                <a:ext cx="48000" cy="45000"/>
              </a:xfrm>
              <a:prstGeom prst="curvedConnector3">
                <a:avLst>
                  <a:gd fmla="val 9699" name="adj1"/>
                </a:avLst>
              </a:prstGeom>
              <a:noFill/>
              <a:ln cap="flat" cmpd="sng" w="19050">
                <a:solidFill>
                  <a:srgbClr val="004A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" name="Google Shape;73;p4"/>
              <p:cNvCxnSpPr/>
              <p:nvPr/>
            </p:nvCxnSpPr>
            <p:spPr>
              <a:xfrm rot="5400000">
                <a:off x="52673" y="3231100"/>
                <a:ext cx="7242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4A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4" name="Google Shape;74;p4"/>
              <p:cNvCxnSpPr>
                <a:endCxn id="68" idx="2"/>
              </p:cNvCxnSpPr>
              <p:nvPr/>
            </p:nvCxnSpPr>
            <p:spPr>
              <a:xfrm rot="-5400000">
                <a:off x="525309" y="2744418"/>
                <a:ext cx="1800" cy="153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4A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275" lIns="108275" spcFirstLastPara="1" rIns="108275" wrap="square" tIns="108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5"/>
          <p:cNvSpPr txBox="1"/>
          <p:nvPr>
            <p:ph idx="1" type="body"/>
          </p:nvPr>
        </p:nvSpPr>
        <p:spPr>
          <a:xfrm>
            <a:off x="257705" y="2339232"/>
            <a:ext cx="3307200" cy="6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275" lIns="108275" spcFirstLastPara="1" rIns="108275" wrap="square" tIns="108275">
            <a:noAutofit/>
          </a:bodyPr>
          <a:lstStyle>
            <a:lvl1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900"/>
              </a:spcBef>
              <a:spcAft>
                <a:spcPts val="190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5"/>
          <p:cNvSpPr txBox="1"/>
          <p:nvPr>
            <p:ph idx="2" type="body"/>
          </p:nvPr>
        </p:nvSpPr>
        <p:spPr>
          <a:xfrm>
            <a:off x="3995291" y="2339232"/>
            <a:ext cx="3307200" cy="6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275" lIns="108275" spcFirstLastPara="1" rIns="108275" wrap="square" tIns="108275">
            <a:noAutofit/>
          </a:bodyPr>
          <a:lstStyle>
            <a:lvl1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900"/>
              </a:spcBef>
              <a:spcAft>
                <a:spcPts val="190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5"/>
          <p:cNvSpPr txBox="1"/>
          <p:nvPr>
            <p:ph idx="12" type="sldNum"/>
          </p:nvPr>
        </p:nvSpPr>
        <p:spPr>
          <a:xfrm>
            <a:off x="7004788" y="9479247"/>
            <a:ext cx="4536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275" lIns="108275" spcFirstLastPara="1" rIns="108275" wrap="square" tIns="108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5"/>
          <p:cNvSpPr txBox="1"/>
          <p:nvPr>
            <p:ph idx="3" type="sldNum"/>
          </p:nvPr>
        </p:nvSpPr>
        <p:spPr>
          <a:xfrm>
            <a:off x="7004788" y="9479247"/>
            <a:ext cx="4536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275" lIns="108275" spcFirstLastPara="1" rIns="108275" wrap="square" tIns="108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5"/>
          <p:cNvSpPr/>
          <p:nvPr/>
        </p:nvSpPr>
        <p:spPr>
          <a:xfrm>
            <a:off x="-1" y="0"/>
            <a:ext cx="7559700" cy="8154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85750" marR="311785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"/>
          <p:cNvSpPr/>
          <p:nvPr/>
        </p:nvSpPr>
        <p:spPr>
          <a:xfrm>
            <a:off x="7175378" y="11664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"/>
          <p:cNvSpPr/>
          <p:nvPr/>
        </p:nvSpPr>
        <p:spPr>
          <a:xfrm>
            <a:off x="6954398" y="11664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"/>
          <p:cNvSpPr/>
          <p:nvPr/>
        </p:nvSpPr>
        <p:spPr>
          <a:xfrm>
            <a:off x="6729608" y="11664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5"/>
          <p:cNvSpPr/>
          <p:nvPr/>
        </p:nvSpPr>
        <p:spPr>
          <a:xfrm>
            <a:off x="7175378" y="32238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5"/>
          <p:cNvSpPr/>
          <p:nvPr/>
        </p:nvSpPr>
        <p:spPr>
          <a:xfrm>
            <a:off x="6954398" y="32238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7175378" y="53193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5"/>
          <p:cNvPicPr preferRelativeResize="0"/>
          <p:nvPr/>
        </p:nvPicPr>
        <p:blipFill rotWithShape="1">
          <a:blip r:embed="rId2">
            <a:alphaModFix/>
          </a:blip>
          <a:srcRect b="17341" l="0" r="0" t="17341"/>
          <a:stretch/>
        </p:blipFill>
        <p:spPr>
          <a:xfrm>
            <a:off x="3137738" y="185522"/>
            <a:ext cx="1369771" cy="44425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5"/>
          <p:cNvSpPr/>
          <p:nvPr/>
        </p:nvSpPr>
        <p:spPr>
          <a:xfrm>
            <a:off x="-1" y="9882002"/>
            <a:ext cx="7559700" cy="557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85750" marR="311785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" name="Google Shape;90;p5"/>
          <p:cNvCxnSpPr>
            <a:endCxn id="89" idx="1"/>
          </p:cNvCxnSpPr>
          <p:nvPr/>
        </p:nvCxnSpPr>
        <p:spPr>
          <a:xfrm rot="10800000">
            <a:off x="-1" y="10160702"/>
            <a:ext cx="7184100" cy="600"/>
          </a:xfrm>
          <a:prstGeom prst="straightConnector1">
            <a:avLst/>
          </a:prstGeom>
          <a:noFill/>
          <a:ln cap="flat" cmpd="sng" w="19050">
            <a:solidFill>
              <a:srgbClr val="004A8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" name="Google Shape;91;p5"/>
          <p:cNvSpPr/>
          <p:nvPr/>
        </p:nvSpPr>
        <p:spPr>
          <a:xfrm>
            <a:off x="7143484" y="10099678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" name="Google Shape;92;p5"/>
          <p:cNvGrpSpPr/>
          <p:nvPr/>
        </p:nvGrpSpPr>
        <p:grpSpPr>
          <a:xfrm>
            <a:off x="-115" y="228338"/>
            <a:ext cx="830182" cy="302386"/>
            <a:chOff x="-115" y="173101"/>
            <a:chExt cx="830182" cy="302386"/>
          </a:xfrm>
        </p:grpSpPr>
        <p:sp>
          <p:nvSpPr>
            <p:cNvPr id="93" name="Google Shape;93;p5"/>
            <p:cNvSpPr/>
            <p:nvPr/>
          </p:nvSpPr>
          <p:spPr>
            <a:xfrm>
              <a:off x="715767" y="173101"/>
              <a:ext cx="114300" cy="114300"/>
            </a:xfrm>
            <a:prstGeom prst="roundRect">
              <a:avLst>
                <a:gd fmla="val 16667" name="adj"/>
              </a:avLst>
            </a:prstGeom>
            <a:solidFill>
              <a:srgbClr val="00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494787" y="173101"/>
              <a:ext cx="114300" cy="114300"/>
            </a:xfrm>
            <a:prstGeom prst="roundRect">
              <a:avLst>
                <a:gd fmla="val 16667" name="adj"/>
              </a:avLst>
            </a:prstGeom>
            <a:solidFill>
              <a:srgbClr val="00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269680" y="173101"/>
              <a:ext cx="114300" cy="114300"/>
            </a:xfrm>
            <a:prstGeom prst="roundRect">
              <a:avLst>
                <a:gd fmla="val 16667" name="adj"/>
              </a:avLst>
            </a:prstGeom>
            <a:solidFill>
              <a:srgbClr val="00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" name="Google Shape;96;p5"/>
            <p:cNvGrpSpPr/>
            <p:nvPr/>
          </p:nvGrpSpPr>
          <p:grpSpPr>
            <a:xfrm flipH="1" rot="5400000">
              <a:off x="292358" y="-5072"/>
              <a:ext cx="188086" cy="773032"/>
              <a:chOff x="414773" y="2820168"/>
              <a:chExt cx="188086" cy="773032"/>
            </a:xfrm>
          </p:grpSpPr>
          <p:cxnSp>
            <p:nvCxnSpPr>
              <p:cNvPr id="97" name="Google Shape;97;p5"/>
              <p:cNvCxnSpPr/>
              <p:nvPr/>
            </p:nvCxnSpPr>
            <p:spPr>
              <a:xfrm rot="5400000">
                <a:off x="413308" y="2822225"/>
                <a:ext cx="48000" cy="45000"/>
              </a:xfrm>
              <a:prstGeom prst="curvedConnector3">
                <a:avLst>
                  <a:gd fmla="val 9699" name="adj1"/>
                </a:avLst>
              </a:prstGeom>
              <a:noFill/>
              <a:ln cap="flat" cmpd="sng" w="19050">
                <a:solidFill>
                  <a:srgbClr val="004A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8" name="Google Shape;98;p5"/>
              <p:cNvCxnSpPr/>
              <p:nvPr/>
            </p:nvCxnSpPr>
            <p:spPr>
              <a:xfrm rot="5400000">
                <a:off x="52673" y="3231100"/>
                <a:ext cx="7242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4A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9" name="Google Shape;99;p5"/>
              <p:cNvCxnSpPr>
                <a:endCxn id="93" idx="2"/>
              </p:cNvCxnSpPr>
              <p:nvPr/>
            </p:nvCxnSpPr>
            <p:spPr>
              <a:xfrm rot="-5400000">
                <a:off x="525309" y="2744418"/>
                <a:ext cx="1800" cy="153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4A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275" lIns="108275" spcFirstLastPara="1" rIns="108275" wrap="square" tIns="108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6"/>
          <p:cNvSpPr txBox="1"/>
          <p:nvPr>
            <p:ph idx="12" type="sldNum"/>
          </p:nvPr>
        </p:nvSpPr>
        <p:spPr>
          <a:xfrm>
            <a:off x="7004788" y="9479247"/>
            <a:ext cx="4536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275" lIns="108275" spcFirstLastPara="1" rIns="108275" wrap="square" tIns="108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6"/>
          <p:cNvSpPr txBox="1"/>
          <p:nvPr>
            <p:ph idx="2" type="sldNum"/>
          </p:nvPr>
        </p:nvSpPr>
        <p:spPr>
          <a:xfrm>
            <a:off x="7004788" y="9479247"/>
            <a:ext cx="4536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275" lIns="108275" spcFirstLastPara="1" rIns="108275" wrap="square" tIns="108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-1" y="0"/>
            <a:ext cx="7559700" cy="8154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85750" marR="311785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6"/>
          <p:cNvSpPr/>
          <p:nvPr/>
        </p:nvSpPr>
        <p:spPr>
          <a:xfrm>
            <a:off x="7175378" y="11664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"/>
          <p:cNvSpPr/>
          <p:nvPr/>
        </p:nvSpPr>
        <p:spPr>
          <a:xfrm>
            <a:off x="6954398" y="11664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6"/>
          <p:cNvSpPr/>
          <p:nvPr/>
        </p:nvSpPr>
        <p:spPr>
          <a:xfrm>
            <a:off x="6729608" y="11664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6"/>
          <p:cNvSpPr/>
          <p:nvPr/>
        </p:nvSpPr>
        <p:spPr>
          <a:xfrm>
            <a:off x="7175378" y="32238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6"/>
          <p:cNvSpPr/>
          <p:nvPr/>
        </p:nvSpPr>
        <p:spPr>
          <a:xfrm>
            <a:off x="6954398" y="32238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"/>
          <p:cNvSpPr/>
          <p:nvPr/>
        </p:nvSpPr>
        <p:spPr>
          <a:xfrm>
            <a:off x="7175378" y="53193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6"/>
          <p:cNvPicPr preferRelativeResize="0"/>
          <p:nvPr/>
        </p:nvPicPr>
        <p:blipFill rotWithShape="1">
          <a:blip r:embed="rId2">
            <a:alphaModFix/>
          </a:blip>
          <a:srcRect b="17341" l="0" r="0" t="17341"/>
          <a:stretch/>
        </p:blipFill>
        <p:spPr>
          <a:xfrm>
            <a:off x="3137738" y="185522"/>
            <a:ext cx="1369771" cy="44425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6"/>
          <p:cNvSpPr/>
          <p:nvPr/>
        </p:nvSpPr>
        <p:spPr>
          <a:xfrm>
            <a:off x="-1" y="9882002"/>
            <a:ext cx="7559700" cy="557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85750" marR="311785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" name="Google Shape;113;p6"/>
          <p:cNvCxnSpPr>
            <a:endCxn id="112" idx="1"/>
          </p:cNvCxnSpPr>
          <p:nvPr/>
        </p:nvCxnSpPr>
        <p:spPr>
          <a:xfrm rot="10800000">
            <a:off x="-1" y="10160702"/>
            <a:ext cx="7184100" cy="600"/>
          </a:xfrm>
          <a:prstGeom prst="straightConnector1">
            <a:avLst/>
          </a:prstGeom>
          <a:noFill/>
          <a:ln cap="flat" cmpd="sng" w="19050">
            <a:solidFill>
              <a:srgbClr val="004A8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4" name="Google Shape;114;p6"/>
          <p:cNvSpPr/>
          <p:nvPr/>
        </p:nvSpPr>
        <p:spPr>
          <a:xfrm>
            <a:off x="7143484" y="10099678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p6"/>
          <p:cNvGrpSpPr/>
          <p:nvPr/>
        </p:nvGrpSpPr>
        <p:grpSpPr>
          <a:xfrm>
            <a:off x="-115" y="228338"/>
            <a:ext cx="830182" cy="302386"/>
            <a:chOff x="-115" y="173101"/>
            <a:chExt cx="830182" cy="302386"/>
          </a:xfrm>
        </p:grpSpPr>
        <p:sp>
          <p:nvSpPr>
            <p:cNvPr id="116" name="Google Shape;116;p6"/>
            <p:cNvSpPr/>
            <p:nvPr/>
          </p:nvSpPr>
          <p:spPr>
            <a:xfrm>
              <a:off x="715767" y="173101"/>
              <a:ext cx="114300" cy="114300"/>
            </a:xfrm>
            <a:prstGeom prst="roundRect">
              <a:avLst>
                <a:gd fmla="val 16667" name="adj"/>
              </a:avLst>
            </a:prstGeom>
            <a:solidFill>
              <a:srgbClr val="00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494787" y="173101"/>
              <a:ext cx="114300" cy="114300"/>
            </a:xfrm>
            <a:prstGeom prst="roundRect">
              <a:avLst>
                <a:gd fmla="val 16667" name="adj"/>
              </a:avLst>
            </a:prstGeom>
            <a:solidFill>
              <a:srgbClr val="00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269680" y="173101"/>
              <a:ext cx="114300" cy="114300"/>
            </a:xfrm>
            <a:prstGeom prst="roundRect">
              <a:avLst>
                <a:gd fmla="val 16667" name="adj"/>
              </a:avLst>
            </a:prstGeom>
            <a:solidFill>
              <a:srgbClr val="00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" name="Google Shape;119;p6"/>
            <p:cNvGrpSpPr/>
            <p:nvPr/>
          </p:nvGrpSpPr>
          <p:grpSpPr>
            <a:xfrm flipH="1" rot="5400000">
              <a:off x="292358" y="-5072"/>
              <a:ext cx="188086" cy="773032"/>
              <a:chOff x="414773" y="2820168"/>
              <a:chExt cx="188086" cy="773032"/>
            </a:xfrm>
          </p:grpSpPr>
          <p:cxnSp>
            <p:nvCxnSpPr>
              <p:cNvPr id="120" name="Google Shape;120;p6"/>
              <p:cNvCxnSpPr/>
              <p:nvPr/>
            </p:nvCxnSpPr>
            <p:spPr>
              <a:xfrm rot="5400000">
                <a:off x="413308" y="2822225"/>
                <a:ext cx="48000" cy="45000"/>
              </a:xfrm>
              <a:prstGeom prst="curvedConnector3">
                <a:avLst>
                  <a:gd fmla="val 9699" name="adj1"/>
                </a:avLst>
              </a:prstGeom>
              <a:noFill/>
              <a:ln cap="flat" cmpd="sng" w="19050">
                <a:solidFill>
                  <a:srgbClr val="004A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1" name="Google Shape;121;p6"/>
              <p:cNvCxnSpPr/>
              <p:nvPr/>
            </p:nvCxnSpPr>
            <p:spPr>
              <a:xfrm rot="5400000">
                <a:off x="52673" y="3231100"/>
                <a:ext cx="7242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4A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2" name="Google Shape;122;p6"/>
              <p:cNvCxnSpPr>
                <a:endCxn id="116" idx="2"/>
              </p:cNvCxnSpPr>
              <p:nvPr/>
            </p:nvCxnSpPr>
            <p:spPr>
              <a:xfrm rot="-5400000">
                <a:off x="525309" y="2744418"/>
                <a:ext cx="1800" cy="153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4A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>
            <p:ph type="title"/>
          </p:nvPr>
        </p:nvSpPr>
        <p:spPr>
          <a:xfrm>
            <a:off x="257705" y="1127727"/>
            <a:ext cx="23217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108275" lIns="108275" spcFirstLastPara="1" rIns="108275" wrap="square" tIns="108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7"/>
          <p:cNvSpPr txBox="1"/>
          <p:nvPr>
            <p:ph idx="1" type="body"/>
          </p:nvPr>
        </p:nvSpPr>
        <p:spPr>
          <a:xfrm>
            <a:off x="257705" y="2820535"/>
            <a:ext cx="2321700" cy="6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275" lIns="108275" spcFirstLastPara="1" rIns="108275" wrap="square" tIns="10827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900"/>
              </a:spcBef>
              <a:spcAft>
                <a:spcPts val="190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7"/>
          <p:cNvSpPr txBox="1"/>
          <p:nvPr>
            <p:ph idx="12" type="sldNum"/>
          </p:nvPr>
        </p:nvSpPr>
        <p:spPr>
          <a:xfrm>
            <a:off x="7004788" y="9479247"/>
            <a:ext cx="4536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275" lIns="108275" spcFirstLastPara="1" rIns="108275" wrap="square" tIns="108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7"/>
          <p:cNvSpPr txBox="1"/>
          <p:nvPr>
            <p:ph idx="2" type="sldNum"/>
          </p:nvPr>
        </p:nvSpPr>
        <p:spPr>
          <a:xfrm>
            <a:off x="7004788" y="9479247"/>
            <a:ext cx="4536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275" lIns="108275" spcFirstLastPara="1" rIns="108275" wrap="square" tIns="108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7"/>
          <p:cNvSpPr/>
          <p:nvPr/>
        </p:nvSpPr>
        <p:spPr>
          <a:xfrm>
            <a:off x="-1" y="0"/>
            <a:ext cx="7559700" cy="8154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85750" marR="311785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7"/>
          <p:cNvSpPr/>
          <p:nvPr/>
        </p:nvSpPr>
        <p:spPr>
          <a:xfrm>
            <a:off x="7175378" y="11664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7"/>
          <p:cNvSpPr/>
          <p:nvPr/>
        </p:nvSpPr>
        <p:spPr>
          <a:xfrm>
            <a:off x="6954398" y="11664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7"/>
          <p:cNvSpPr/>
          <p:nvPr/>
        </p:nvSpPr>
        <p:spPr>
          <a:xfrm>
            <a:off x="6729608" y="11664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7"/>
          <p:cNvSpPr/>
          <p:nvPr/>
        </p:nvSpPr>
        <p:spPr>
          <a:xfrm>
            <a:off x="7175378" y="32238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7"/>
          <p:cNvSpPr/>
          <p:nvPr/>
        </p:nvSpPr>
        <p:spPr>
          <a:xfrm>
            <a:off x="6954398" y="32238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7"/>
          <p:cNvSpPr/>
          <p:nvPr/>
        </p:nvSpPr>
        <p:spPr>
          <a:xfrm>
            <a:off x="7175378" y="53193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7"/>
          <p:cNvPicPr preferRelativeResize="0"/>
          <p:nvPr/>
        </p:nvPicPr>
        <p:blipFill rotWithShape="1">
          <a:blip r:embed="rId2">
            <a:alphaModFix/>
          </a:blip>
          <a:srcRect b="17341" l="0" r="0" t="17341"/>
          <a:stretch/>
        </p:blipFill>
        <p:spPr>
          <a:xfrm>
            <a:off x="3137738" y="185522"/>
            <a:ext cx="1369771" cy="44425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7"/>
          <p:cNvSpPr/>
          <p:nvPr/>
        </p:nvSpPr>
        <p:spPr>
          <a:xfrm>
            <a:off x="-1" y="9882002"/>
            <a:ext cx="7559700" cy="557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85750" marR="311785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Google Shape;137;p7"/>
          <p:cNvCxnSpPr>
            <a:endCxn id="136" idx="1"/>
          </p:cNvCxnSpPr>
          <p:nvPr/>
        </p:nvCxnSpPr>
        <p:spPr>
          <a:xfrm rot="10800000">
            <a:off x="-1" y="10160702"/>
            <a:ext cx="7184100" cy="600"/>
          </a:xfrm>
          <a:prstGeom prst="straightConnector1">
            <a:avLst/>
          </a:prstGeom>
          <a:noFill/>
          <a:ln cap="flat" cmpd="sng" w="19050">
            <a:solidFill>
              <a:srgbClr val="004A8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8" name="Google Shape;138;p7"/>
          <p:cNvSpPr/>
          <p:nvPr/>
        </p:nvSpPr>
        <p:spPr>
          <a:xfrm>
            <a:off x="7143484" y="10099678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p7"/>
          <p:cNvGrpSpPr/>
          <p:nvPr/>
        </p:nvGrpSpPr>
        <p:grpSpPr>
          <a:xfrm>
            <a:off x="-115" y="228338"/>
            <a:ext cx="830182" cy="302386"/>
            <a:chOff x="-115" y="173101"/>
            <a:chExt cx="830182" cy="302386"/>
          </a:xfrm>
        </p:grpSpPr>
        <p:sp>
          <p:nvSpPr>
            <p:cNvPr id="140" name="Google Shape;140;p7"/>
            <p:cNvSpPr/>
            <p:nvPr/>
          </p:nvSpPr>
          <p:spPr>
            <a:xfrm>
              <a:off x="715767" y="173101"/>
              <a:ext cx="114300" cy="114300"/>
            </a:xfrm>
            <a:prstGeom prst="roundRect">
              <a:avLst>
                <a:gd fmla="val 16667" name="adj"/>
              </a:avLst>
            </a:prstGeom>
            <a:solidFill>
              <a:srgbClr val="00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494787" y="173101"/>
              <a:ext cx="114300" cy="114300"/>
            </a:xfrm>
            <a:prstGeom prst="roundRect">
              <a:avLst>
                <a:gd fmla="val 16667" name="adj"/>
              </a:avLst>
            </a:prstGeom>
            <a:solidFill>
              <a:srgbClr val="00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269680" y="173101"/>
              <a:ext cx="114300" cy="114300"/>
            </a:xfrm>
            <a:prstGeom prst="roundRect">
              <a:avLst>
                <a:gd fmla="val 16667" name="adj"/>
              </a:avLst>
            </a:prstGeom>
            <a:solidFill>
              <a:srgbClr val="00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3" name="Google Shape;143;p7"/>
            <p:cNvGrpSpPr/>
            <p:nvPr/>
          </p:nvGrpSpPr>
          <p:grpSpPr>
            <a:xfrm flipH="1" rot="5400000">
              <a:off x="292358" y="-5072"/>
              <a:ext cx="188086" cy="773032"/>
              <a:chOff x="414773" y="2820168"/>
              <a:chExt cx="188086" cy="773032"/>
            </a:xfrm>
          </p:grpSpPr>
          <p:cxnSp>
            <p:nvCxnSpPr>
              <p:cNvPr id="144" name="Google Shape;144;p7"/>
              <p:cNvCxnSpPr/>
              <p:nvPr/>
            </p:nvCxnSpPr>
            <p:spPr>
              <a:xfrm rot="5400000">
                <a:off x="413308" y="2822225"/>
                <a:ext cx="48000" cy="45000"/>
              </a:xfrm>
              <a:prstGeom prst="curvedConnector3">
                <a:avLst>
                  <a:gd fmla="val 9699" name="adj1"/>
                </a:avLst>
              </a:prstGeom>
              <a:noFill/>
              <a:ln cap="flat" cmpd="sng" w="19050">
                <a:solidFill>
                  <a:srgbClr val="004A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" name="Google Shape;145;p7"/>
              <p:cNvCxnSpPr/>
              <p:nvPr/>
            </p:nvCxnSpPr>
            <p:spPr>
              <a:xfrm rot="5400000">
                <a:off x="52673" y="3231100"/>
                <a:ext cx="7242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4A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6" name="Google Shape;146;p7"/>
              <p:cNvCxnSpPr>
                <a:endCxn id="140" idx="2"/>
              </p:cNvCxnSpPr>
              <p:nvPr/>
            </p:nvCxnSpPr>
            <p:spPr>
              <a:xfrm rot="-5400000">
                <a:off x="525309" y="2744418"/>
                <a:ext cx="1800" cy="153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4A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>
            <p:ph type="title"/>
          </p:nvPr>
        </p:nvSpPr>
        <p:spPr>
          <a:xfrm>
            <a:off x="405325" y="913690"/>
            <a:ext cx="5264700" cy="83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275" lIns="108275" spcFirstLastPara="1" rIns="108275" wrap="square" tIns="108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8"/>
          <p:cNvSpPr txBox="1"/>
          <p:nvPr>
            <p:ph idx="12" type="sldNum"/>
          </p:nvPr>
        </p:nvSpPr>
        <p:spPr>
          <a:xfrm>
            <a:off x="7004788" y="9479247"/>
            <a:ext cx="4536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275" lIns="108275" spcFirstLastPara="1" rIns="108275" wrap="square" tIns="108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p8"/>
          <p:cNvSpPr txBox="1"/>
          <p:nvPr>
            <p:ph idx="2" type="sldNum"/>
          </p:nvPr>
        </p:nvSpPr>
        <p:spPr>
          <a:xfrm>
            <a:off x="7004788" y="9479247"/>
            <a:ext cx="4536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275" lIns="108275" spcFirstLastPara="1" rIns="108275" wrap="square" tIns="108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" name="Google Shape;151;p8"/>
          <p:cNvSpPr/>
          <p:nvPr/>
        </p:nvSpPr>
        <p:spPr>
          <a:xfrm>
            <a:off x="-1" y="0"/>
            <a:ext cx="7559700" cy="8154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85750" marR="311785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8"/>
          <p:cNvSpPr/>
          <p:nvPr/>
        </p:nvSpPr>
        <p:spPr>
          <a:xfrm>
            <a:off x="7175378" y="11664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8"/>
          <p:cNvSpPr/>
          <p:nvPr/>
        </p:nvSpPr>
        <p:spPr>
          <a:xfrm>
            <a:off x="6954398" y="11664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8"/>
          <p:cNvSpPr/>
          <p:nvPr/>
        </p:nvSpPr>
        <p:spPr>
          <a:xfrm>
            <a:off x="6729608" y="11664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7175378" y="32238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6954398" y="32238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/>
          <p:nvPr/>
        </p:nvSpPr>
        <p:spPr>
          <a:xfrm>
            <a:off x="7175378" y="531936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8"/>
          <p:cNvPicPr preferRelativeResize="0"/>
          <p:nvPr/>
        </p:nvPicPr>
        <p:blipFill rotWithShape="1">
          <a:blip r:embed="rId2">
            <a:alphaModFix/>
          </a:blip>
          <a:srcRect b="17341" l="0" r="0" t="17341"/>
          <a:stretch/>
        </p:blipFill>
        <p:spPr>
          <a:xfrm>
            <a:off x="3137738" y="185522"/>
            <a:ext cx="1369771" cy="44425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8"/>
          <p:cNvSpPr/>
          <p:nvPr/>
        </p:nvSpPr>
        <p:spPr>
          <a:xfrm>
            <a:off x="-1" y="9882002"/>
            <a:ext cx="7559700" cy="557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85750" marR="311785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" name="Google Shape;160;p8"/>
          <p:cNvCxnSpPr>
            <a:endCxn id="159" idx="1"/>
          </p:cNvCxnSpPr>
          <p:nvPr/>
        </p:nvCxnSpPr>
        <p:spPr>
          <a:xfrm rot="10800000">
            <a:off x="-1" y="10160702"/>
            <a:ext cx="7184100" cy="600"/>
          </a:xfrm>
          <a:prstGeom prst="straightConnector1">
            <a:avLst/>
          </a:prstGeom>
          <a:noFill/>
          <a:ln cap="flat" cmpd="sng" w="19050">
            <a:solidFill>
              <a:srgbClr val="004A8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1" name="Google Shape;161;p8"/>
          <p:cNvSpPr/>
          <p:nvPr/>
        </p:nvSpPr>
        <p:spPr>
          <a:xfrm>
            <a:off x="7143484" y="10099678"/>
            <a:ext cx="114300" cy="114300"/>
          </a:xfrm>
          <a:prstGeom prst="roundRect">
            <a:avLst>
              <a:gd fmla="val 16667" name="adj"/>
            </a:avLst>
          </a:prstGeom>
          <a:solidFill>
            <a:srgbClr val="004A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p8"/>
          <p:cNvGrpSpPr/>
          <p:nvPr/>
        </p:nvGrpSpPr>
        <p:grpSpPr>
          <a:xfrm>
            <a:off x="-115" y="228338"/>
            <a:ext cx="830182" cy="302386"/>
            <a:chOff x="-115" y="173101"/>
            <a:chExt cx="830182" cy="302386"/>
          </a:xfrm>
        </p:grpSpPr>
        <p:sp>
          <p:nvSpPr>
            <p:cNvPr id="163" name="Google Shape;163;p8"/>
            <p:cNvSpPr/>
            <p:nvPr/>
          </p:nvSpPr>
          <p:spPr>
            <a:xfrm>
              <a:off x="715767" y="173101"/>
              <a:ext cx="114300" cy="114300"/>
            </a:xfrm>
            <a:prstGeom prst="roundRect">
              <a:avLst>
                <a:gd fmla="val 16667" name="adj"/>
              </a:avLst>
            </a:prstGeom>
            <a:solidFill>
              <a:srgbClr val="00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494787" y="173101"/>
              <a:ext cx="114300" cy="114300"/>
            </a:xfrm>
            <a:prstGeom prst="roundRect">
              <a:avLst>
                <a:gd fmla="val 16667" name="adj"/>
              </a:avLst>
            </a:prstGeom>
            <a:solidFill>
              <a:srgbClr val="00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269680" y="173101"/>
              <a:ext cx="114300" cy="114300"/>
            </a:xfrm>
            <a:prstGeom prst="roundRect">
              <a:avLst>
                <a:gd fmla="val 16667" name="adj"/>
              </a:avLst>
            </a:prstGeom>
            <a:solidFill>
              <a:srgbClr val="00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6" name="Google Shape;166;p8"/>
            <p:cNvGrpSpPr/>
            <p:nvPr/>
          </p:nvGrpSpPr>
          <p:grpSpPr>
            <a:xfrm flipH="1" rot="5400000">
              <a:off x="292358" y="-5072"/>
              <a:ext cx="188086" cy="773032"/>
              <a:chOff x="414773" y="2820168"/>
              <a:chExt cx="188086" cy="773032"/>
            </a:xfrm>
          </p:grpSpPr>
          <p:cxnSp>
            <p:nvCxnSpPr>
              <p:cNvPr id="167" name="Google Shape;167;p8"/>
              <p:cNvCxnSpPr/>
              <p:nvPr/>
            </p:nvCxnSpPr>
            <p:spPr>
              <a:xfrm rot="5400000">
                <a:off x="413308" y="2822225"/>
                <a:ext cx="48000" cy="45000"/>
              </a:xfrm>
              <a:prstGeom prst="curvedConnector3">
                <a:avLst>
                  <a:gd fmla="val 9699" name="adj1"/>
                </a:avLst>
              </a:prstGeom>
              <a:noFill/>
              <a:ln cap="flat" cmpd="sng" w="19050">
                <a:solidFill>
                  <a:srgbClr val="004A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8" name="Google Shape;168;p8"/>
              <p:cNvCxnSpPr/>
              <p:nvPr/>
            </p:nvCxnSpPr>
            <p:spPr>
              <a:xfrm rot="5400000">
                <a:off x="52673" y="3231100"/>
                <a:ext cx="7242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4A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9" name="Google Shape;169;p8"/>
              <p:cNvCxnSpPr>
                <a:endCxn id="163" idx="2"/>
              </p:cNvCxnSpPr>
              <p:nvPr/>
            </p:nvCxnSpPr>
            <p:spPr>
              <a:xfrm rot="-5400000">
                <a:off x="525309" y="2744418"/>
                <a:ext cx="1800" cy="153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4A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/>
          <p:nvPr/>
        </p:nvSpPr>
        <p:spPr>
          <a:xfrm>
            <a:off x="3780000" y="-254"/>
            <a:ext cx="3780000" cy="10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08275" lIns="108275" spcFirstLastPara="1" rIns="108275" wrap="square" tIns="108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9"/>
          <p:cNvSpPr txBox="1"/>
          <p:nvPr>
            <p:ph type="title"/>
          </p:nvPr>
        </p:nvSpPr>
        <p:spPr>
          <a:xfrm>
            <a:off x="219508" y="2503032"/>
            <a:ext cx="3344400" cy="3008400"/>
          </a:xfrm>
          <a:prstGeom prst="rect">
            <a:avLst/>
          </a:prstGeom>
          <a:noFill/>
          <a:ln>
            <a:noFill/>
          </a:ln>
        </p:spPr>
        <p:txBody>
          <a:bodyPr anchorCtr="0" anchor="b" bIns="108275" lIns="108275" spcFirstLastPara="1" rIns="108275" wrap="square" tIns="108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9"/>
          <p:cNvSpPr txBox="1"/>
          <p:nvPr>
            <p:ph idx="1" type="subTitle"/>
          </p:nvPr>
        </p:nvSpPr>
        <p:spPr>
          <a:xfrm>
            <a:off x="219508" y="5689531"/>
            <a:ext cx="3344400" cy="25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275" lIns="108275" spcFirstLastPara="1" rIns="108275" wrap="square" tIns="108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4" name="Google Shape;174;p9"/>
          <p:cNvSpPr txBox="1"/>
          <p:nvPr>
            <p:ph idx="2" type="body"/>
          </p:nvPr>
        </p:nvSpPr>
        <p:spPr>
          <a:xfrm>
            <a:off x="4083839" y="1469689"/>
            <a:ext cx="3172500" cy="75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275" lIns="108275" spcFirstLastPara="1" rIns="108275" wrap="square" tIns="108275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6550" lvl="4" marL="22860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6550" lvl="6" marL="32004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6550" lvl="7" marL="36576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6550" lvl="8" marL="4114800" marR="0" rtl="0" algn="l">
              <a:lnSpc>
                <a:spcPct val="100000"/>
              </a:lnSpc>
              <a:spcBef>
                <a:spcPts val="1900"/>
              </a:spcBef>
              <a:spcAft>
                <a:spcPts val="1900"/>
              </a:spcAft>
              <a:buClr>
                <a:srgbClr val="000000"/>
              </a:buClr>
              <a:buSzPts val="17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5" name="Google Shape;175;p9"/>
          <p:cNvSpPr txBox="1"/>
          <p:nvPr>
            <p:ph idx="12" type="sldNum"/>
          </p:nvPr>
        </p:nvSpPr>
        <p:spPr>
          <a:xfrm>
            <a:off x="7004788" y="9479247"/>
            <a:ext cx="4536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275" lIns="108275" spcFirstLastPara="1" rIns="108275" wrap="square" tIns="108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 txBox="1"/>
          <p:nvPr>
            <p:ph idx="1" type="body"/>
          </p:nvPr>
        </p:nvSpPr>
        <p:spPr>
          <a:xfrm>
            <a:off x="257705" y="8586994"/>
            <a:ext cx="49596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275" lIns="108275" spcFirstLastPara="1" rIns="108275" wrap="square" tIns="108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78" name="Google Shape;178;p10"/>
          <p:cNvSpPr txBox="1"/>
          <p:nvPr>
            <p:ph idx="12" type="sldNum"/>
          </p:nvPr>
        </p:nvSpPr>
        <p:spPr>
          <a:xfrm>
            <a:off x="7004788" y="9479247"/>
            <a:ext cx="4536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275" lIns="108275" spcFirstLastPara="1" rIns="108275" wrap="square" tIns="108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FFFFFF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here_goes_the_link/" TargetMode="External"/><Relationship Id="rId4" Type="http://schemas.openxmlformats.org/officeDocument/2006/relationships/hyperlink" Target="https://here_goes_the_link/" TargetMode="External"/><Relationship Id="rId5" Type="http://schemas.openxmlformats.org/officeDocument/2006/relationships/hyperlink" Target="https://here_goes_the_link/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here_goes_the_link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"/>
          <p:cNvSpPr txBox="1"/>
          <p:nvPr/>
        </p:nvSpPr>
        <p:spPr>
          <a:xfrm>
            <a:off x="1565238" y="4522950"/>
            <a:ext cx="4429200" cy="11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275" lIns="108275" spcFirstLastPara="1" rIns="108275" wrap="square" tIns="10827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5BC0EB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[</a:t>
            </a:r>
            <a:r>
              <a:rPr lang="en-US" sz="3200">
                <a:solidFill>
                  <a:srgbClr val="5BC0EB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FULL </a:t>
            </a:r>
            <a:r>
              <a:rPr lang="en-US" sz="3200">
                <a:solidFill>
                  <a:srgbClr val="5BC0EB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NAME]</a:t>
            </a:r>
            <a:endParaRPr sz="3200">
              <a:solidFill>
                <a:srgbClr val="5BC0EB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16" name="Google Shape;216;p14"/>
          <p:cNvSpPr txBox="1"/>
          <p:nvPr/>
        </p:nvSpPr>
        <p:spPr>
          <a:xfrm>
            <a:off x="1933463" y="9720775"/>
            <a:ext cx="36927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275" lIns="108275" spcFirstLastPara="1" rIns="108275" wrap="square" tIns="10827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[DATE]</a:t>
            </a:r>
            <a:endParaRPr sz="1200">
              <a:solidFill>
                <a:srgbClr val="99999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"/>
          <p:cNvSpPr/>
          <p:nvPr/>
        </p:nvSpPr>
        <p:spPr>
          <a:xfrm>
            <a:off x="2119125" y="1152500"/>
            <a:ext cx="2286300" cy="9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4A8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[</a:t>
            </a:r>
            <a:r>
              <a:rPr lang="en-US" sz="2600">
                <a:solidFill>
                  <a:srgbClr val="004A80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rPr>
              <a:t>INPUT</a:t>
            </a:r>
            <a:endParaRPr sz="2600">
              <a:solidFill>
                <a:srgbClr val="004A80"/>
              </a:solidFill>
              <a:latin typeface="Asap Condensed SemiBold"/>
              <a:ea typeface="Asap Condensed SemiBold"/>
              <a:cs typeface="Asap Condensed SemiBold"/>
              <a:sym typeface="Asap Condensed SemiBold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4A8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YOUR</a:t>
            </a:r>
            <a:endParaRPr sz="2600">
              <a:solidFill>
                <a:srgbClr val="004A8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4A8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NAME ]</a:t>
            </a:r>
            <a:endParaRPr sz="2600">
              <a:solidFill>
                <a:srgbClr val="004A80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22" name="Google Shape;222;p15"/>
          <p:cNvSpPr/>
          <p:nvPr/>
        </p:nvSpPr>
        <p:spPr>
          <a:xfrm>
            <a:off x="4757425" y="1422526"/>
            <a:ext cx="2174100" cy="2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[enter your mail]</a:t>
            </a:r>
            <a:endParaRPr i="0" sz="1100" u="none" cap="none" strike="noStrike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None/>
            </a:pPr>
            <a:r>
              <a:rPr i="0" lang="en-US" sz="2600" u="none" cap="none" strike="noStrike">
                <a:solidFill>
                  <a:srgbClr val="004A8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 </a:t>
            </a:r>
            <a:endParaRPr i="0" sz="1100" u="none" cap="none" strike="noStrike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3" name="Google Shape;223;p15"/>
          <p:cNvSpPr/>
          <p:nvPr/>
        </p:nvSpPr>
        <p:spPr>
          <a:xfrm>
            <a:off x="4757425" y="1800188"/>
            <a:ext cx="2174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[enter your cell phone]</a:t>
            </a:r>
            <a:endParaRPr sz="1100">
              <a:solidFill>
                <a:srgbClr val="A6A6A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4" name="Google Shape;224;p15"/>
          <p:cNvSpPr/>
          <p:nvPr/>
        </p:nvSpPr>
        <p:spPr>
          <a:xfrm>
            <a:off x="4757420" y="2200148"/>
            <a:ext cx="24207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[enter your location]</a:t>
            </a:r>
            <a:endParaRPr sz="1100">
              <a:solidFill>
                <a:srgbClr val="A6A6A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5" name="Google Shape;225;p15"/>
          <p:cNvSpPr/>
          <p:nvPr/>
        </p:nvSpPr>
        <p:spPr>
          <a:xfrm>
            <a:off x="4744650" y="1059850"/>
            <a:ext cx="23253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rgbClr val="004A80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CONTACTS</a:t>
            </a:r>
            <a:endParaRPr i="0" sz="1100" u="none" cap="none" strike="noStrike">
              <a:solidFill>
                <a:srgbClr val="004A80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</p:txBody>
      </p:sp>
      <p:grpSp>
        <p:nvGrpSpPr>
          <p:cNvPr id="226" name="Google Shape;226;p15"/>
          <p:cNvGrpSpPr/>
          <p:nvPr/>
        </p:nvGrpSpPr>
        <p:grpSpPr>
          <a:xfrm>
            <a:off x="1926618" y="2956951"/>
            <a:ext cx="114289" cy="99665"/>
            <a:chOff x="2197418" y="2880751"/>
            <a:chExt cx="114289" cy="99665"/>
          </a:xfrm>
        </p:grpSpPr>
        <p:sp>
          <p:nvSpPr>
            <p:cNvPr id="227" name="Google Shape;227;p15"/>
            <p:cNvSpPr/>
            <p:nvPr/>
          </p:nvSpPr>
          <p:spPr>
            <a:xfrm>
              <a:off x="2261706" y="2880751"/>
              <a:ext cx="50001" cy="99665"/>
            </a:xfrm>
            <a:custGeom>
              <a:rect b="b" l="l" r="r" t="t"/>
              <a:pathLst>
                <a:path extrusionOk="0" h="100055" w="50027">
                  <a:moveTo>
                    <a:pt x="35734" y="0"/>
                  </a:moveTo>
                  <a:lnTo>
                    <a:pt x="37521" y="0"/>
                  </a:lnTo>
                  <a:cubicBezTo>
                    <a:pt x="40491" y="0"/>
                    <a:pt x="42881" y="2390"/>
                    <a:pt x="42881" y="5360"/>
                  </a:cubicBezTo>
                  <a:lnTo>
                    <a:pt x="42881" y="16080"/>
                  </a:lnTo>
                  <a:cubicBezTo>
                    <a:pt x="42881" y="19051"/>
                    <a:pt x="40491" y="21440"/>
                    <a:pt x="37521" y="21440"/>
                  </a:cubicBezTo>
                  <a:lnTo>
                    <a:pt x="35734" y="21440"/>
                  </a:lnTo>
                  <a:cubicBezTo>
                    <a:pt x="27850" y="21440"/>
                    <a:pt x="21440" y="27850"/>
                    <a:pt x="21440" y="35734"/>
                  </a:cubicBezTo>
                  <a:lnTo>
                    <a:pt x="21440" y="50027"/>
                  </a:lnTo>
                  <a:lnTo>
                    <a:pt x="39307" y="50027"/>
                  </a:lnTo>
                  <a:cubicBezTo>
                    <a:pt x="45226" y="50027"/>
                    <a:pt x="50027" y="54829"/>
                    <a:pt x="50027" y="60747"/>
                  </a:cubicBezTo>
                  <a:lnTo>
                    <a:pt x="50027" y="89334"/>
                  </a:lnTo>
                  <a:cubicBezTo>
                    <a:pt x="50027" y="95253"/>
                    <a:pt x="45226" y="100055"/>
                    <a:pt x="39307" y="100055"/>
                  </a:cubicBezTo>
                  <a:lnTo>
                    <a:pt x="10720" y="100055"/>
                  </a:lnTo>
                  <a:cubicBezTo>
                    <a:pt x="4802" y="100055"/>
                    <a:pt x="0" y="95253"/>
                    <a:pt x="0" y="89334"/>
                  </a:cubicBezTo>
                  <a:lnTo>
                    <a:pt x="0" y="35734"/>
                  </a:lnTo>
                  <a:cubicBezTo>
                    <a:pt x="0" y="15991"/>
                    <a:pt x="15991" y="0"/>
                    <a:pt x="3573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5BC0E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2197418" y="2880751"/>
              <a:ext cx="50001" cy="99665"/>
            </a:xfrm>
            <a:custGeom>
              <a:rect b="b" l="l" r="r" t="t"/>
              <a:pathLst>
                <a:path extrusionOk="0" h="100055" w="50027">
                  <a:moveTo>
                    <a:pt x="35734" y="0"/>
                  </a:moveTo>
                  <a:lnTo>
                    <a:pt x="37520" y="0"/>
                  </a:lnTo>
                  <a:cubicBezTo>
                    <a:pt x="40491" y="0"/>
                    <a:pt x="42881" y="2390"/>
                    <a:pt x="42881" y="5360"/>
                  </a:cubicBezTo>
                  <a:lnTo>
                    <a:pt x="42881" y="16080"/>
                  </a:lnTo>
                  <a:cubicBezTo>
                    <a:pt x="42881" y="19051"/>
                    <a:pt x="40491" y="21440"/>
                    <a:pt x="37520" y="21440"/>
                  </a:cubicBezTo>
                  <a:lnTo>
                    <a:pt x="35734" y="21440"/>
                  </a:lnTo>
                  <a:cubicBezTo>
                    <a:pt x="27850" y="21440"/>
                    <a:pt x="21440" y="27850"/>
                    <a:pt x="21440" y="35734"/>
                  </a:cubicBezTo>
                  <a:lnTo>
                    <a:pt x="21440" y="50027"/>
                  </a:lnTo>
                  <a:lnTo>
                    <a:pt x="39307" y="50027"/>
                  </a:lnTo>
                  <a:cubicBezTo>
                    <a:pt x="45226" y="50027"/>
                    <a:pt x="50027" y="54829"/>
                    <a:pt x="50027" y="60747"/>
                  </a:cubicBezTo>
                  <a:lnTo>
                    <a:pt x="50027" y="89334"/>
                  </a:lnTo>
                  <a:cubicBezTo>
                    <a:pt x="50027" y="95253"/>
                    <a:pt x="45226" y="100055"/>
                    <a:pt x="39307" y="100055"/>
                  </a:cubicBezTo>
                  <a:lnTo>
                    <a:pt x="10720" y="100055"/>
                  </a:lnTo>
                  <a:cubicBezTo>
                    <a:pt x="4802" y="100055"/>
                    <a:pt x="0" y="95253"/>
                    <a:pt x="0" y="89334"/>
                  </a:cubicBezTo>
                  <a:lnTo>
                    <a:pt x="0" y="35734"/>
                  </a:lnTo>
                  <a:cubicBezTo>
                    <a:pt x="0" y="15991"/>
                    <a:pt x="15991" y="0"/>
                    <a:pt x="3573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5BC0E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9" name="Google Shape;229;p15"/>
          <p:cNvSpPr/>
          <p:nvPr/>
        </p:nvSpPr>
        <p:spPr>
          <a:xfrm>
            <a:off x="2040900" y="2894200"/>
            <a:ext cx="34386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A6A6A6"/>
                </a:solidFill>
                <a:latin typeface="Roboto"/>
                <a:ea typeface="Roboto"/>
                <a:cs typeface="Roboto"/>
                <a:sym typeface="Roboto"/>
              </a:rPr>
              <a:t>You can input a phrase that identifies or likes you</a:t>
            </a:r>
            <a:endParaRPr b="0" i="1" sz="1100" u="none" cap="none" strike="noStrike">
              <a:solidFill>
                <a:srgbClr val="A6A6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" name="Google Shape;230;p15"/>
          <p:cNvGrpSpPr/>
          <p:nvPr/>
        </p:nvGrpSpPr>
        <p:grpSpPr>
          <a:xfrm>
            <a:off x="5436205" y="2950305"/>
            <a:ext cx="114289" cy="99665"/>
            <a:chOff x="5142030" y="3015180"/>
            <a:chExt cx="114289" cy="99665"/>
          </a:xfrm>
        </p:grpSpPr>
        <p:sp>
          <p:nvSpPr>
            <p:cNvPr id="231" name="Google Shape;231;p15"/>
            <p:cNvSpPr/>
            <p:nvPr/>
          </p:nvSpPr>
          <p:spPr>
            <a:xfrm>
              <a:off x="5206317" y="3015180"/>
              <a:ext cx="50001" cy="99665"/>
            </a:xfrm>
            <a:custGeom>
              <a:rect b="b" l="l" r="r" t="t"/>
              <a:pathLst>
                <a:path extrusionOk="0" h="100055" w="50027">
                  <a:moveTo>
                    <a:pt x="10720" y="0"/>
                  </a:moveTo>
                  <a:lnTo>
                    <a:pt x="39307" y="0"/>
                  </a:lnTo>
                  <a:cubicBezTo>
                    <a:pt x="45226" y="0"/>
                    <a:pt x="50027" y="4802"/>
                    <a:pt x="50027" y="10720"/>
                  </a:cubicBezTo>
                  <a:lnTo>
                    <a:pt x="50027" y="64321"/>
                  </a:lnTo>
                  <a:cubicBezTo>
                    <a:pt x="50027" y="84064"/>
                    <a:pt x="34036" y="100055"/>
                    <a:pt x="14293" y="100055"/>
                  </a:cubicBezTo>
                  <a:lnTo>
                    <a:pt x="12507" y="100055"/>
                  </a:lnTo>
                  <a:cubicBezTo>
                    <a:pt x="9536" y="100055"/>
                    <a:pt x="7146" y="97665"/>
                    <a:pt x="7146" y="94695"/>
                  </a:cubicBezTo>
                  <a:lnTo>
                    <a:pt x="7146" y="83975"/>
                  </a:lnTo>
                  <a:cubicBezTo>
                    <a:pt x="7146" y="81004"/>
                    <a:pt x="9536" y="78614"/>
                    <a:pt x="12507" y="78614"/>
                  </a:cubicBezTo>
                  <a:lnTo>
                    <a:pt x="14293" y="78614"/>
                  </a:lnTo>
                  <a:cubicBezTo>
                    <a:pt x="22177" y="78614"/>
                    <a:pt x="28587" y="72205"/>
                    <a:pt x="28587" y="64321"/>
                  </a:cubicBezTo>
                  <a:lnTo>
                    <a:pt x="28587" y="50027"/>
                  </a:lnTo>
                  <a:lnTo>
                    <a:pt x="10720" y="50027"/>
                  </a:lnTo>
                  <a:cubicBezTo>
                    <a:pt x="4802" y="50027"/>
                    <a:pt x="0" y="45226"/>
                    <a:pt x="0" y="39307"/>
                  </a:cubicBezTo>
                  <a:lnTo>
                    <a:pt x="0" y="10720"/>
                  </a:lnTo>
                  <a:cubicBezTo>
                    <a:pt x="0" y="4802"/>
                    <a:pt x="4802" y="0"/>
                    <a:pt x="1072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5BC0E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5142030" y="3015180"/>
              <a:ext cx="50001" cy="99665"/>
            </a:xfrm>
            <a:custGeom>
              <a:rect b="b" l="l" r="r" t="t"/>
              <a:pathLst>
                <a:path extrusionOk="0" h="100055" w="50027">
                  <a:moveTo>
                    <a:pt x="10720" y="0"/>
                  </a:moveTo>
                  <a:lnTo>
                    <a:pt x="39307" y="0"/>
                  </a:lnTo>
                  <a:cubicBezTo>
                    <a:pt x="45226" y="0"/>
                    <a:pt x="50027" y="4802"/>
                    <a:pt x="50027" y="10720"/>
                  </a:cubicBezTo>
                  <a:lnTo>
                    <a:pt x="50027" y="64321"/>
                  </a:lnTo>
                  <a:cubicBezTo>
                    <a:pt x="50027" y="84064"/>
                    <a:pt x="34036" y="100055"/>
                    <a:pt x="14293" y="100055"/>
                  </a:cubicBezTo>
                  <a:lnTo>
                    <a:pt x="12507" y="100055"/>
                  </a:lnTo>
                  <a:cubicBezTo>
                    <a:pt x="9537" y="100055"/>
                    <a:pt x="7147" y="97665"/>
                    <a:pt x="7147" y="94695"/>
                  </a:cubicBezTo>
                  <a:lnTo>
                    <a:pt x="7147" y="83975"/>
                  </a:lnTo>
                  <a:cubicBezTo>
                    <a:pt x="7147" y="81004"/>
                    <a:pt x="9537" y="78614"/>
                    <a:pt x="12507" y="78614"/>
                  </a:cubicBezTo>
                  <a:lnTo>
                    <a:pt x="14293" y="78614"/>
                  </a:lnTo>
                  <a:cubicBezTo>
                    <a:pt x="22177" y="78614"/>
                    <a:pt x="28587" y="72205"/>
                    <a:pt x="28587" y="64321"/>
                  </a:cubicBezTo>
                  <a:lnTo>
                    <a:pt x="28587" y="50027"/>
                  </a:lnTo>
                  <a:lnTo>
                    <a:pt x="10720" y="50027"/>
                  </a:lnTo>
                  <a:cubicBezTo>
                    <a:pt x="4802" y="50027"/>
                    <a:pt x="0" y="45226"/>
                    <a:pt x="0" y="39307"/>
                  </a:cubicBezTo>
                  <a:lnTo>
                    <a:pt x="0" y="10720"/>
                  </a:lnTo>
                  <a:cubicBezTo>
                    <a:pt x="0" y="4802"/>
                    <a:pt x="4802" y="0"/>
                    <a:pt x="1072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5BC0E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" name="Google Shape;233;p15"/>
          <p:cNvSpPr/>
          <p:nvPr/>
        </p:nvSpPr>
        <p:spPr>
          <a:xfrm>
            <a:off x="4764473" y="4002500"/>
            <a:ext cx="24135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BC0EB"/>
                </a:solidFill>
                <a:latin typeface="Asap"/>
                <a:ea typeface="Asap"/>
                <a:cs typeface="Asap"/>
                <a:sym typeface="Asap"/>
              </a:rPr>
              <a:t>RECRUITMENT</a:t>
            </a:r>
            <a:r>
              <a:rPr b="0" i="0" lang="en-US" sz="1200" u="none" cap="none" strike="noStrike">
                <a:solidFill>
                  <a:srgbClr val="5BC0EB"/>
                </a:solidFill>
                <a:latin typeface="Asap"/>
                <a:ea typeface="Asap"/>
                <a:cs typeface="Asap"/>
                <a:sym typeface="Asap"/>
              </a:rPr>
              <a:t> STATUS: </a:t>
            </a:r>
            <a:endParaRPr b="0" i="0" sz="1100" u="none" cap="none" strike="noStrike">
              <a:solidFill>
                <a:srgbClr val="5BC0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5"/>
          <p:cNvSpPr/>
          <p:nvPr/>
        </p:nvSpPr>
        <p:spPr>
          <a:xfrm>
            <a:off x="4764473" y="4491450"/>
            <a:ext cx="24135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5BC0EB"/>
                </a:solidFill>
                <a:latin typeface="Asap"/>
                <a:ea typeface="Asap"/>
                <a:cs typeface="Asap"/>
                <a:sym typeface="Asap"/>
              </a:rPr>
              <a:t>EXPERIENCE LEVEL</a:t>
            </a:r>
            <a:endParaRPr b="0" i="0" sz="1100" u="none" cap="none" strike="noStrike">
              <a:solidFill>
                <a:srgbClr val="5BC0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5"/>
          <p:cNvSpPr/>
          <p:nvPr/>
        </p:nvSpPr>
        <p:spPr>
          <a:xfrm>
            <a:off x="4764472" y="4955000"/>
            <a:ext cx="2241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5BC0EB"/>
                </a:solidFill>
                <a:latin typeface="Asap"/>
                <a:ea typeface="Asap"/>
                <a:cs typeface="Asap"/>
                <a:sym typeface="Asap"/>
              </a:rPr>
              <a:t>EDUCATION</a:t>
            </a:r>
            <a:endParaRPr b="0" i="0" sz="1100" u="none" cap="none" strike="noStrike">
              <a:solidFill>
                <a:srgbClr val="5BC0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5"/>
          <p:cNvSpPr/>
          <p:nvPr/>
        </p:nvSpPr>
        <p:spPr>
          <a:xfrm>
            <a:off x="4764475" y="5649325"/>
            <a:ext cx="2241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BC0EB"/>
                </a:solidFill>
                <a:latin typeface="Asap"/>
                <a:ea typeface="Asap"/>
                <a:cs typeface="Asap"/>
                <a:sym typeface="Asap"/>
              </a:rPr>
              <a:t>LANGUAGES</a:t>
            </a:r>
            <a:endParaRPr b="0" i="0" sz="1100" u="none" cap="none" strike="noStrike">
              <a:solidFill>
                <a:srgbClr val="5BC0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5"/>
          <p:cNvSpPr/>
          <p:nvPr/>
        </p:nvSpPr>
        <p:spPr>
          <a:xfrm>
            <a:off x="4767003" y="5851313"/>
            <a:ext cx="2241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Spanish:</a:t>
            </a:r>
            <a:r>
              <a:rPr i="0" lang="en-US" sz="1100" u="none" cap="none" strike="noStrike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[Native or level]</a:t>
            </a:r>
            <a:endParaRPr i="0" sz="1100" u="none" cap="none" strike="noStrike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38" name="Google Shape;238;p15"/>
          <p:cNvSpPr/>
          <p:nvPr/>
        </p:nvSpPr>
        <p:spPr>
          <a:xfrm>
            <a:off x="4767003" y="6285653"/>
            <a:ext cx="2241600" cy="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English:</a:t>
            </a:r>
            <a:r>
              <a:rPr i="0" lang="en-US" sz="1100" u="none" cap="none" strike="noStrike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[Native or level]</a:t>
            </a:r>
            <a:endParaRPr sz="11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A6A6A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39" name="Google Shape;239;p15"/>
          <p:cNvSpPr/>
          <p:nvPr/>
        </p:nvSpPr>
        <p:spPr>
          <a:xfrm>
            <a:off x="4744647" y="3548375"/>
            <a:ext cx="22863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rgbClr val="004A80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PROFILE SUMMARY</a:t>
            </a:r>
            <a:endParaRPr i="0" sz="1100" u="none" cap="none" strike="noStrike">
              <a:solidFill>
                <a:schemeClr val="lt1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</p:txBody>
      </p:sp>
      <p:sp>
        <p:nvSpPr>
          <p:cNvPr id="240" name="Google Shape;240;p15"/>
          <p:cNvSpPr/>
          <p:nvPr/>
        </p:nvSpPr>
        <p:spPr>
          <a:xfrm>
            <a:off x="4757420" y="4191400"/>
            <a:ext cx="2241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[enter if you are r</a:t>
            </a:r>
            <a:r>
              <a:rPr i="0" lang="en-US" sz="1100" u="none" cap="none" strike="noStrike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ecruited or not</a:t>
            </a:r>
            <a:r>
              <a:rPr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]</a:t>
            </a:r>
            <a:endParaRPr i="0" sz="1100" u="none" cap="none" strike="noStrike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1" name="Google Shape;241;p15"/>
          <p:cNvSpPr/>
          <p:nvPr/>
        </p:nvSpPr>
        <p:spPr>
          <a:xfrm>
            <a:off x="4757420" y="4686255"/>
            <a:ext cx="2241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[enter the number of years]</a:t>
            </a:r>
            <a:endParaRPr i="0" sz="1100" u="none" cap="none" strike="noStrike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2" name="Google Shape;242;p15"/>
          <p:cNvSpPr/>
          <p:nvPr/>
        </p:nvSpPr>
        <p:spPr>
          <a:xfrm>
            <a:off x="4757420" y="5165490"/>
            <a:ext cx="22416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[your university </a:t>
            </a:r>
            <a:endParaRPr sz="1100">
              <a:solidFill>
                <a:srgbClr val="A6A6A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or technical degree</a:t>
            </a:r>
            <a:r>
              <a:rPr i="0" lang="en-US" sz="1100" u="none" cap="none" strike="noStrike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]</a:t>
            </a:r>
            <a:endParaRPr i="0" sz="1100" u="none" cap="none" strike="noStrike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3" name="Google Shape;243;p15"/>
          <p:cNvSpPr/>
          <p:nvPr/>
        </p:nvSpPr>
        <p:spPr>
          <a:xfrm>
            <a:off x="621526" y="4007750"/>
            <a:ext cx="3657300" cy="13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[HERE GOES YOUR PERSONAL DESCRIPTION]</a:t>
            </a:r>
            <a:endParaRPr i="0" sz="1100" u="none" cap="none" strike="noStrike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244" name="Google Shape;244;p15"/>
          <p:cNvGrpSpPr/>
          <p:nvPr/>
        </p:nvGrpSpPr>
        <p:grpSpPr>
          <a:xfrm>
            <a:off x="4850511" y="6605058"/>
            <a:ext cx="1905000" cy="0"/>
            <a:chOff x="2597" y="12729"/>
            <a:chExt cx="3000" cy="0"/>
          </a:xfrm>
        </p:grpSpPr>
        <p:sp>
          <p:nvSpPr>
            <p:cNvPr id="245" name="Google Shape;245;p15"/>
            <p:cNvSpPr/>
            <p:nvPr/>
          </p:nvSpPr>
          <p:spPr>
            <a:xfrm>
              <a:off x="2597" y="12729"/>
              <a:ext cx="3000" cy="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2597" y="12729"/>
              <a:ext cx="2400" cy="0"/>
            </a:xfrm>
            <a:prstGeom prst="rect">
              <a:avLst/>
            </a:prstGeom>
            <a:solidFill>
              <a:srgbClr val="004A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" name="Google Shape;247;p15"/>
          <p:cNvSpPr/>
          <p:nvPr/>
        </p:nvSpPr>
        <p:spPr>
          <a:xfrm>
            <a:off x="4791700" y="7239225"/>
            <a:ext cx="24579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82828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[name on LinkedIn and edit the link]</a:t>
            </a:r>
            <a:endParaRPr b="0" i="0" sz="1100" u="none" cap="none" strike="noStrike">
              <a:solidFill>
                <a:srgbClr val="8282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5"/>
          <p:cNvSpPr/>
          <p:nvPr/>
        </p:nvSpPr>
        <p:spPr>
          <a:xfrm>
            <a:off x="4791700" y="7765450"/>
            <a:ext cx="24579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82828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[name on Github and edit the link]</a:t>
            </a:r>
            <a:endParaRPr b="0" i="0" sz="1100" u="none" cap="none" strike="noStrike">
              <a:solidFill>
                <a:srgbClr val="8282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5"/>
          <p:cNvSpPr/>
          <p:nvPr/>
        </p:nvSpPr>
        <p:spPr>
          <a:xfrm>
            <a:off x="4795525" y="8028350"/>
            <a:ext cx="2457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82828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[name on Twitter and edit the link]</a:t>
            </a:r>
            <a:endParaRPr b="0" i="0" sz="1100" u="none" cap="none" strike="noStrike">
              <a:solidFill>
                <a:srgbClr val="8282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5"/>
          <p:cNvSpPr/>
          <p:nvPr/>
        </p:nvSpPr>
        <p:spPr>
          <a:xfrm>
            <a:off x="4746088" y="6856364"/>
            <a:ext cx="16116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rgbClr val="004A80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SOCIAL</a:t>
            </a:r>
            <a:endParaRPr i="0" sz="1100" u="none" cap="none" strike="noStrike">
              <a:solidFill>
                <a:schemeClr val="lt1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</p:txBody>
      </p:sp>
      <p:sp>
        <p:nvSpPr>
          <p:cNvPr id="251" name="Google Shape;251;p15"/>
          <p:cNvSpPr/>
          <p:nvPr/>
        </p:nvSpPr>
        <p:spPr>
          <a:xfrm>
            <a:off x="893779" y="5310001"/>
            <a:ext cx="30861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rgbClr val="004980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TECHNICAL SKILLS</a:t>
            </a:r>
            <a:endParaRPr i="0" sz="1100" u="none" cap="none" strike="noStrike">
              <a:solidFill>
                <a:srgbClr val="004980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</p:txBody>
      </p:sp>
      <p:sp>
        <p:nvSpPr>
          <p:cNvPr id="252" name="Google Shape;252;p15"/>
          <p:cNvSpPr/>
          <p:nvPr/>
        </p:nvSpPr>
        <p:spPr>
          <a:xfrm>
            <a:off x="730637" y="5754050"/>
            <a:ext cx="13695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5BC0EB"/>
                </a:solidFill>
                <a:latin typeface="Asap"/>
                <a:ea typeface="Asap"/>
                <a:cs typeface="Asap"/>
                <a:sym typeface="Asap"/>
              </a:rPr>
              <a:t>PROGRAMMING LANGUAGE</a:t>
            </a:r>
            <a:endParaRPr b="0" i="0" sz="1100" u="none" cap="none" strike="noStrike">
              <a:solidFill>
                <a:srgbClr val="5BC0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/>
          <p:nvPr/>
        </p:nvSpPr>
        <p:spPr>
          <a:xfrm>
            <a:off x="723592" y="6326694"/>
            <a:ext cx="13695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5BC0EB"/>
                </a:solidFill>
                <a:latin typeface="Asap"/>
                <a:ea typeface="Asap"/>
                <a:cs typeface="Asap"/>
                <a:sym typeface="Asap"/>
              </a:rPr>
              <a:t>FRAMEWORKS &amp; LIBRARIES</a:t>
            </a:r>
            <a:endParaRPr b="0" i="0" sz="1100" u="none" cap="none" strike="noStrike">
              <a:solidFill>
                <a:srgbClr val="5BC0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5"/>
          <p:cNvSpPr/>
          <p:nvPr/>
        </p:nvSpPr>
        <p:spPr>
          <a:xfrm>
            <a:off x="724676" y="6782625"/>
            <a:ext cx="1369500" cy="2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5BC0EB"/>
                </a:solidFill>
                <a:latin typeface="Asap"/>
                <a:ea typeface="Asap"/>
                <a:cs typeface="Asap"/>
                <a:sym typeface="Asap"/>
              </a:rPr>
              <a:t>MOBILE</a:t>
            </a:r>
            <a:endParaRPr b="0" i="0" sz="1100" u="none" cap="none" strike="noStrike">
              <a:solidFill>
                <a:srgbClr val="5BC0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5"/>
          <p:cNvSpPr/>
          <p:nvPr/>
        </p:nvSpPr>
        <p:spPr>
          <a:xfrm>
            <a:off x="2040888" y="5722200"/>
            <a:ext cx="20157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[enter your programming language </a:t>
            </a:r>
            <a:r>
              <a:rPr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tech skills</a:t>
            </a:r>
            <a:r>
              <a:rPr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]</a:t>
            </a:r>
            <a:endParaRPr i="0" sz="1100" u="none" cap="none" strike="noStrike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56" name="Google Shape;256;p15"/>
          <p:cNvSpPr/>
          <p:nvPr/>
        </p:nvSpPr>
        <p:spPr>
          <a:xfrm>
            <a:off x="2035874" y="6304625"/>
            <a:ext cx="22416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[enter your framework &amp; libraries tech skills]</a:t>
            </a:r>
            <a:endParaRPr sz="11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A6A6A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57" name="Google Shape;257;p15"/>
          <p:cNvSpPr/>
          <p:nvPr/>
        </p:nvSpPr>
        <p:spPr>
          <a:xfrm>
            <a:off x="2035874" y="6752625"/>
            <a:ext cx="22416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[enter your mobile tech skills]</a:t>
            </a:r>
            <a:endParaRPr sz="11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A6A6A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58" name="Google Shape;258;p15"/>
          <p:cNvSpPr/>
          <p:nvPr/>
        </p:nvSpPr>
        <p:spPr>
          <a:xfrm>
            <a:off x="717170" y="7044813"/>
            <a:ext cx="13695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5BC0EB"/>
                </a:solidFill>
                <a:latin typeface="Asap"/>
                <a:ea typeface="Asap"/>
                <a:cs typeface="Asap"/>
                <a:sym typeface="Asap"/>
              </a:rPr>
              <a:t>DESKTOP</a:t>
            </a:r>
            <a:endParaRPr b="0" i="0" sz="1100" u="none" cap="none" strike="noStrike">
              <a:solidFill>
                <a:srgbClr val="5BC0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5"/>
          <p:cNvSpPr/>
          <p:nvPr/>
        </p:nvSpPr>
        <p:spPr>
          <a:xfrm>
            <a:off x="2033825" y="7019025"/>
            <a:ext cx="22416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[enter your desktop tech skills]</a:t>
            </a:r>
            <a:endParaRPr sz="11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rgbClr val="A6A6A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100">
              <a:solidFill>
                <a:srgbClr val="A6A6A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0" name="Google Shape;260;p15"/>
          <p:cNvSpPr/>
          <p:nvPr/>
        </p:nvSpPr>
        <p:spPr>
          <a:xfrm>
            <a:off x="718390" y="7313521"/>
            <a:ext cx="13695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5BC0EB"/>
                </a:solidFill>
                <a:latin typeface="Asap"/>
                <a:ea typeface="Asap"/>
                <a:cs typeface="Asap"/>
                <a:sym typeface="Asap"/>
              </a:rPr>
              <a:t>DATABASES</a:t>
            </a:r>
            <a:endParaRPr b="0" i="0" sz="1100" u="none" cap="none" strike="noStrike">
              <a:solidFill>
                <a:srgbClr val="5BC0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5"/>
          <p:cNvSpPr/>
          <p:nvPr/>
        </p:nvSpPr>
        <p:spPr>
          <a:xfrm>
            <a:off x="2026500" y="7301950"/>
            <a:ext cx="22584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[enter your database tech skills]</a:t>
            </a:r>
            <a:endParaRPr sz="11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A6A6A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2" name="Google Shape;262;p15"/>
          <p:cNvSpPr/>
          <p:nvPr/>
        </p:nvSpPr>
        <p:spPr>
          <a:xfrm>
            <a:off x="616200" y="7595300"/>
            <a:ext cx="14661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5BC0EB"/>
                </a:solidFill>
                <a:latin typeface="Asap"/>
                <a:ea typeface="Asap"/>
                <a:cs typeface="Asap"/>
                <a:sym typeface="Asap"/>
              </a:rPr>
              <a:t>METHODOLOGIES</a:t>
            </a:r>
            <a:endParaRPr b="0" i="0" sz="1100" u="none" cap="none" strike="noStrike">
              <a:solidFill>
                <a:srgbClr val="5BC0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5"/>
          <p:cNvSpPr/>
          <p:nvPr/>
        </p:nvSpPr>
        <p:spPr>
          <a:xfrm>
            <a:off x="2020450" y="7579525"/>
            <a:ext cx="22584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[enter your methodologies tech skills]</a:t>
            </a:r>
            <a:endParaRPr sz="11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A6A6A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4" name="Google Shape;264;p15"/>
          <p:cNvSpPr/>
          <p:nvPr/>
        </p:nvSpPr>
        <p:spPr>
          <a:xfrm>
            <a:off x="714272" y="7896095"/>
            <a:ext cx="13695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5BC0EB"/>
                </a:solidFill>
                <a:latin typeface="Asap"/>
                <a:ea typeface="Asap"/>
                <a:cs typeface="Asap"/>
                <a:sym typeface="Asap"/>
              </a:rPr>
              <a:t>ORM</a:t>
            </a:r>
            <a:endParaRPr b="0" i="0" sz="1100" u="none" cap="none" strike="noStrike">
              <a:solidFill>
                <a:srgbClr val="5BC0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5"/>
          <p:cNvSpPr/>
          <p:nvPr/>
        </p:nvSpPr>
        <p:spPr>
          <a:xfrm>
            <a:off x="2022150" y="7868500"/>
            <a:ext cx="22584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[enter your orm tech skills]</a:t>
            </a:r>
            <a:endParaRPr sz="11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A6A6A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6" name="Google Shape;266;p15"/>
          <p:cNvSpPr/>
          <p:nvPr/>
        </p:nvSpPr>
        <p:spPr>
          <a:xfrm>
            <a:off x="712651" y="8373792"/>
            <a:ext cx="13695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5BC0EB"/>
                </a:solidFill>
                <a:latin typeface="Asap"/>
                <a:ea typeface="Asap"/>
                <a:cs typeface="Asap"/>
                <a:sym typeface="Asap"/>
              </a:rPr>
              <a:t>BUILD TOOLS</a:t>
            </a:r>
            <a:endParaRPr b="0" i="0" sz="1100" u="none" cap="none" strike="noStrike">
              <a:solidFill>
                <a:srgbClr val="5BC0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5"/>
          <p:cNvSpPr/>
          <p:nvPr/>
        </p:nvSpPr>
        <p:spPr>
          <a:xfrm>
            <a:off x="2020450" y="8355500"/>
            <a:ext cx="22584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[enter your build tools tech skills]</a:t>
            </a:r>
            <a:endParaRPr sz="11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A6A6A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8" name="Google Shape;268;p15"/>
          <p:cNvSpPr/>
          <p:nvPr/>
        </p:nvSpPr>
        <p:spPr>
          <a:xfrm>
            <a:off x="718390" y="8676637"/>
            <a:ext cx="13695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5BC0EB"/>
                </a:solidFill>
                <a:latin typeface="Asap"/>
                <a:ea typeface="Asap"/>
                <a:cs typeface="Asap"/>
                <a:sym typeface="Asap"/>
              </a:rPr>
              <a:t>CONTINUOUS</a:t>
            </a:r>
            <a:endParaRPr b="0" i="0" sz="1100" u="none" cap="none" strike="noStrike">
              <a:solidFill>
                <a:srgbClr val="5BC0E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5BC0EB"/>
                </a:solidFill>
                <a:latin typeface="Asap"/>
                <a:ea typeface="Asap"/>
                <a:cs typeface="Asap"/>
                <a:sym typeface="Asap"/>
              </a:rPr>
              <a:t>INTEGRATION</a:t>
            </a:r>
            <a:endParaRPr b="0" i="0" sz="1100" u="none" cap="none" strike="noStrike">
              <a:solidFill>
                <a:srgbClr val="5BC0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5"/>
          <p:cNvSpPr/>
          <p:nvPr/>
        </p:nvSpPr>
        <p:spPr>
          <a:xfrm>
            <a:off x="2026500" y="8652275"/>
            <a:ext cx="22584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[enter your continuous integration tech skills]</a:t>
            </a:r>
            <a:endParaRPr sz="11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rgbClr val="A6A6A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A6A6A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70" name="Google Shape;270;p15"/>
          <p:cNvSpPr/>
          <p:nvPr/>
        </p:nvSpPr>
        <p:spPr>
          <a:xfrm>
            <a:off x="716765" y="9091324"/>
            <a:ext cx="13695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5BC0EB"/>
                </a:solidFill>
                <a:latin typeface="Asap"/>
                <a:ea typeface="Asap"/>
                <a:cs typeface="Asap"/>
                <a:sym typeface="Asap"/>
              </a:rPr>
              <a:t>OTHERS TOOLS</a:t>
            </a:r>
            <a:endParaRPr b="0" i="0" sz="1100" u="none" cap="none" strike="noStrike">
              <a:solidFill>
                <a:srgbClr val="5BC0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5"/>
          <p:cNvSpPr/>
          <p:nvPr/>
        </p:nvSpPr>
        <p:spPr>
          <a:xfrm>
            <a:off x="2026500" y="9078125"/>
            <a:ext cx="22584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[enter other tools that you use]</a:t>
            </a:r>
            <a:endParaRPr sz="11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A6A6A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72" name="Google Shape;272;p15"/>
          <p:cNvSpPr/>
          <p:nvPr/>
        </p:nvSpPr>
        <p:spPr>
          <a:xfrm>
            <a:off x="4848225" y="6594075"/>
            <a:ext cx="1833300" cy="63600"/>
          </a:xfrm>
          <a:prstGeom prst="roundRect">
            <a:avLst>
              <a:gd fmla="val 16667" name="adj"/>
            </a:avLst>
          </a:prstGeom>
          <a:solidFill>
            <a:srgbClr val="DFD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5"/>
          <p:cNvSpPr/>
          <p:nvPr/>
        </p:nvSpPr>
        <p:spPr>
          <a:xfrm>
            <a:off x="4850475" y="6594075"/>
            <a:ext cx="1466100" cy="63600"/>
          </a:xfrm>
          <a:prstGeom prst="roundRect">
            <a:avLst>
              <a:gd fmla="val 16667" name="adj"/>
            </a:avLst>
          </a:prstGeom>
          <a:solidFill>
            <a:srgbClr val="5BC0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5"/>
          <p:cNvSpPr/>
          <p:nvPr/>
        </p:nvSpPr>
        <p:spPr>
          <a:xfrm>
            <a:off x="4848225" y="6153525"/>
            <a:ext cx="1833300" cy="63600"/>
          </a:xfrm>
          <a:prstGeom prst="roundRect">
            <a:avLst>
              <a:gd fmla="val 16667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5"/>
          <p:cNvSpPr/>
          <p:nvPr/>
        </p:nvSpPr>
        <p:spPr>
          <a:xfrm>
            <a:off x="4850475" y="6153525"/>
            <a:ext cx="1833300" cy="63600"/>
          </a:xfrm>
          <a:prstGeom prst="roundRect">
            <a:avLst>
              <a:gd fmla="val 16667" name="adj"/>
            </a:avLst>
          </a:prstGeom>
          <a:solidFill>
            <a:srgbClr val="5BC0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55D3E"/>
              </a:solidFill>
            </a:endParaRPr>
          </a:p>
        </p:txBody>
      </p:sp>
      <p:sp>
        <p:nvSpPr>
          <p:cNvPr id="276" name="Google Shape;276;p15"/>
          <p:cNvSpPr/>
          <p:nvPr/>
        </p:nvSpPr>
        <p:spPr>
          <a:xfrm>
            <a:off x="2131475" y="2178325"/>
            <a:ext cx="16785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BC0EB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[here goes your degree or profession ]</a:t>
            </a:r>
            <a:endParaRPr i="0" sz="1100" u="none" cap="none" strike="noStrike">
              <a:solidFill>
                <a:srgbClr val="5BC0EB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4589775" y="1461525"/>
            <a:ext cx="188119" cy="150495"/>
          </a:xfrm>
          <a:custGeom>
            <a:rect b="b" l="l" r="r" t="t"/>
            <a:pathLst>
              <a:path extrusionOk="0" h="127000" w="158750">
                <a:moveTo>
                  <a:pt x="158750" y="15875"/>
                </a:moveTo>
                <a:cubicBezTo>
                  <a:pt x="158750" y="6985"/>
                  <a:pt x="151765" y="0"/>
                  <a:pt x="142875" y="0"/>
                </a:cubicBezTo>
                <a:lnTo>
                  <a:pt x="15875" y="0"/>
                </a:lnTo>
                <a:cubicBezTo>
                  <a:pt x="6985" y="0"/>
                  <a:pt x="0" y="6985"/>
                  <a:pt x="0" y="15875"/>
                </a:cubicBezTo>
                <a:lnTo>
                  <a:pt x="0" y="111125"/>
                </a:lnTo>
                <a:cubicBezTo>
                  <a:pt x="0" y="120015"/>
                  <a:pt x="6985" y="127000"/>
                  <a:pt x="15875" y="127000"/>
                </a:cubicBezTo>
                <a:lnTo>
                  <a:pt x="142875" y="127000"/>
                </a:lnTo>
                <a:cubicBezTo>
                  <a:pt x="151765" y="127000"/>
                  <a:pt x="158750" y="120015"/>
                  <a:pt x="158750" y="111125"/>
                </a:cubicBezTo>
                <a:close/>
                <a:moveTo>
                  <a:pt x="142875" y="15875"/>
                </a:moveTo>
                <a:lnTo>
                  <a:pt x="79375" y="55245"/>
                </a:lnTo>
                <a:lnTo>
                  <a:pt x="15875" y="15875"/>
                </a:lnTo>
                <a:close/>
                <a:moveTo>
                  <a:pt x="79375" y="71755"/>
                </a:moveTo>
                <a:lnTo>
                  <a:pt x="15875" y="31750"/>
                </a:lnTo>
                <a:lnTo>
                  <a:pt x="15875" y="111125"/>
                </a:lnTo>
                <a:lnTo>
                  <a:pt x="142875" y="111125"/>
                </a:lnTo>
                <a:lnTo>
                  <a:pt x="142875" y="31750"/>
                </a:lnTo>
                <a:close/>
              </a:path>
            </a:pathLst>
          </a:custGeom>
          <a:solidFill>
            <a:srgbClr val="5BC0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5"/>
          <p:cNvSpPr/>
          <p:nvPr/>
        </p:nvSpPr>
        <p:spPr>
          <a:xfrm>
            <a:off x="4621588" y="1818313"/>
            <a:ext cx="116205" cy="193675"/>
          </a:xfrm>
          <a:custGeom>
            <a:rect b="b" l="l" r="r" t="t"/>
            <a:pathLst>
              <a:path extrusionOk="0" h="158750" w="95250">
                <a:moveTo>
                  <a:pt x="79375" y="15875"/>
                </a:moveTo>
                <a:lnTo>
                  <a:pt x="79375" y="24130"/>
                </a:lnTo>
                <a:lnTo>
                  <a:pt x="15875" y="24130"/>
                </a:lnTo>
                <a:lnTo>
                  <a:pt x="15875" y="15875"/>
                </a:lnTo>
                <a:close/>
                <a:moveTo>
                  <a:pt x="79375" y="40005"/>
                </a:moveTo>
                <a:lnTo>
                  <a:pt x="79375" y="119380"/>
                </a:lnTo>
                <a:lnTo>
                  <a:pt x="15875" y="119380"/>
                </a:lnTo>
                <a:lnTo>
                  <a:pt x="15875" y="40005"/>
                </a:lnTo>
                <a:close/>
                <a:moveTo>
                  <a:pt x="79375" y="135255"/>
                </a:moveTo>
                <a:lnTo>
                  <a:pt x="79375" y="142875"/>
                </a:lnTo>
                <a:lnTo>
                  <a:pt x="15875" y="142875"/>
                </a:lnTo>
                <a:lnTo>
                  <a:pt x="15875" y="135255"/>
                </a:lnTo>
                <a:close/>
                <a:moveTo>
                  <a:pt x="15875" y="0"/>
                </a:moveTo>
                <a:cubicBezTo>
                  <a:pt x="6985" y="0"/>
                  <a:pt x="0" y="6985"/>
                  <a:pt x="0" y="15875"/>
                </a:cubicBezTo>
                <a:lnTo>
                  <a:pt x="0" y="142875"/>
                </a:lnTo>
                <a:cubicBezTo>
                  <a:pt x="0" y="151765"/>
                  <a:pt x="6985" y="158750"/>
                  <a:pt x="15875" y="158750"/>
                </a:cubicBezTo>
                <a:lnTo>
                  <a:pt x="79375" y="158750"/>
                </a:lnTo>
                <a:cubicBezTo>
                  <a:pt x="88265" y="158750"/>
                  <a:pt x="95250" y="151765"/>
                  <a:pt x="95250" y="142875"/>
                </a:cubicBezTo>
                <a:lnTo>
                  <a:pt x="95250" y="15875"/>
                </a:lnTo>
                <a:cubicBezTo>
                  <a:pt x="95250" y="6985"/>
                  <a:pt x="88265" y="0"/>
                  <a:pt x="79375" y="0"/>
                </a:cubicBezTo>
                <a:close/>
              </a:path>
            </a:pathLst>
          </a:custGeom>
          <a:solidFill>
            <a:srgbClr val="5BC0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5"/>
          <p:cNvSpPr/>
          <p:nvPr/>
        </p:nvSpPr>
        <p:spPr>
          <a:xfrm>
            <a:off x="4621638" y="2223125"/>
            <a:ext cx="124460" cy="177800"/>
          </a:xfrm>
          <a:custGeom>
            <a:rect b="b" l="l" r="r" t="t"/>
            <a:pathLst>
              <a:path extrusionOk="0" h="158750" w="111125">
                <a:moveTo>
                  <a:pt x="55245" y="0"/>
                </a:moveTo>
                <a:cubicBezTo>
                  <a:pt x="24765" y="0"/>
                  <a:pt x="0" y="24765"/>
                  <a:pt x="0" y="55880"/>
                </a:cubicBezTo>
                <a:cubicBezTo>
                  <a:pt x="0" y="97155"/>
                  <a:pt x="55245" y="158750"/>
                  <a:pt x="55245" y="158750"/>
                </a:cubicBezTo>
                <a:cubicBezTo>
                  <a:pt x="55245" y="158750"/>
                  <a:pt x="111125" y="97155"/>
                  <a:pt x="111125" y="55880"/>
                </a:cubicBezTo>
                <a:cubicBezTo>
                  <a:pt x="111125" y="24765"/>
                  <a:pt x="85725" y="0"/>
                  <a:pt x="55245" y="0"/>
                </a:cubicBezTo>
                <a:close/>
                <a:moveTo>
                  <a:pt x="15875" y="55880"/>
                </a:moveTo>
                <a:cubicBezTo>
                  <a:pt x="15875" y="33655"/>
                  <a:pt x="33020" y="15875"/>
                  <a:pt x="55245" y="15875"/>
                </a:cubicBezTo>
                <a:cubicBezTo>
                  <a:pt x="77470" y="15875"/>
                  <a:pt x="95250" y="33655"/>
                  <a:pt x="95250" y="55880"/>
                </a:cubicBezTo>
                <a:cubicBezTo>
                  <a:pt x="95250" y="78740"/>
                  <a:pt x="72390" y="112395"/>
                  <a:pt x="55245" y="133985"/>
                </a:cubicBezTo>
                <a:cubicBezTo>
                  <a:pt x="38735" y="113030"/>
                  <a:pt x="15875" y="78105"/>
                  <a:pt x="15875" y="55880"/>
                </a:cubicBezTo>
                <a:close/>
                <a:moveTo>
                  <a:pt x="35560" y="55880"/>
                </a:moveTo>
                <a:cubicBezTo>
                  <a:pt x="35560" y="44450"/>
                  <a:pt x="44450" y="35560"/>
                  <a:pt x="55245" y="35560"/>
                </a:cubicBezTo>
                <a:cubicBezTo>
                  <a:pt x="62230" y="35560"/>
                  <a:pt x="68580" y="39370"/>
                  <a:pt x="72390" y="45720"/>
                </a:cubicBezTo>
                <a:cubicBezTo>
                  <a:pt x="76200" y="52070"/>
                  <a:pt x="76200" y="59055"/>
                  <a:pt x="72390" y="65405"/>
                </a:cubicBezTo>
                <a:cubicBezTo>
                  <a:pt x="68580" y="71755"/>
                  <a:pt x="62230" y="75565"/>
                  <a:pt x="55245" y="75565"/>
                </a:cubicBezTo>
                <a:cubicBezTo>
                  <a:pt x="44450" y="75565"/>
                  <a:pt x="35560" y="66675"/>
                  <a:pt x="35560" y="55880"/>
                </a:cubicBezTo>
                <a:close/>
              </a:path>
            </a:pathLst>
          </a:custGeom>
          <a:solidFill>
            <a:srgbClr val="5BC0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5"/>
          <p:cNvSpPr/>
          <p:nvPr/>
        </p:nvSpPr>
        <p:spPr>
          <a:xfrm>
            <a:off x="4600110" y="3979677"/>
            <a:ext cx="167521" cy="186134"/>
          </a:xfrm>
          <a:custGeom>
            <a:rect b="b" l="l" r="r" t="t"/>
            <a:pathLst>
              <a:path extrusionOk="0" h="158750" w="142875">
                <a:moveTo>
                  <a:pt x="71120" y="13335"/>
                </a:moveTo>
                <a:cubicBezTo>
                  <a:pt x="73025" y="13335"/>
                  <a:pt x="74295" y="14605"/>
                  <a:pt x="75565" y="15875"/>
                </a:cubicBezTo>
                <a:cubicBezTo>
                  <a:pt x="76200" y="16510"/>
                  <a:pt x="76835" y="17780"/>
                  <a:pt x="76835" y="19685"/>
                </a:cubicBezTo>
                <a:cubicBezTo>
                  <a:pt x="76835" y="22860"/>
                  <a:pt x="74295" y="25400"/>
                  <a:pt x="71120" y="25400"/>
                </a:cubicBezTo>
                <a:cubicBezTo>
                  <a:pt x="67945" y="25400"/>
                  <a:pt x="65405" y="22860"/>
                  <a:pt x="65405" y="19685"/>
                </a:cubicBezTo>
                <a:cubicBezTo>
                  <a:pt x="65405" y="17780"/>
                  <a:pt x="66040" y="16510"/>
                  <a:pt x="66675" y="15875"/>
                </a:cubicBezTo>
                <a:cubicBezTo>
                  <a:pt x="67945" y="14605"/>
                  <a:pt x="69215" y="13335"/>
                  <a:pt x="71120" y="13335"/>
                </a:cubicBezTo>
                <a:close/>
                <a:moveTo>
                  <a:pt x="71120" y="55245"/>
                </a:moveTo>
                <a:cubicBezTo>
                  <a:pt x="75565" y="55245"/>
                  <a:pt x="79375" y="59055"/>
                  <a:pt x="79375" y="63500"/>
                </a:cubicBezTo>
                <a:cubicBezTo>
                  <a:pt x="79375" y="67310"/>
                  <a:pt x="75565" y="71120"/>
                  <a:pt x="71120" y="71120"/>
                </a:cubicBezTo>
                <a:cubicBezTo>
                  <a:pt x="66675" y="71120"/>
                  <a:pt x="63500" y="67310"/>
                  <a:pt x="63500" y="63500"/>
                </a:cubicBezTo>
                <a:cubicBezTo>
                  <a:pt x="63500" y="59055"/>
                  <a:pt x="66675" y="55245"/>
                  <a:pt x="71120" y="55245"/>
                </a:cubicBezTo>
                <a:close/>
                <a:moveTo>
                  <a:pt x="71120" y="39370"/>
                </a:moveTo>
                <a:cubicBezTo>
                  <a:pt x="57785" y="39370"/>
                  <a:pt x="47625" y="50165"/>
                  <a:pt x="47625" y="63500"/>
                </a:cubicBezTo>
                <a:cubicBezTo>
                  <a:pt x="47625" y="76200"/>
                  <a:pt x="57785" y="86995"/>
                  <a:pt x="71120" y="86995"/>
                </a:cubicBezTo>
                <a:cubicBezTo>
                  <a:pt x="84455" y="86995"/>
                  <a:pt x="95250" y="76200"/>
                  <a:pt x="95250" y="63500"/>
                </a:cubicBezTo>
                <a:cubicBezTo>
                  <a:pt x="95250" y="50165"/>
                  <a:pt x="84455" y="39370"/>
                  <a:pt x="71120" y="39370"/>
                </a:cubicBezTo>
                <a:close/>
                <a:moveTo>
                  <a:pt x="71120" y="109855"/>
                </a:moveTo>
                <a:cubicBezTo>
                  <a:pt x="81280" y="109855"/>
                  <a:pt x="95250" y="114300"/>
                  <a:pt x="100330" y="118745"/>
                </a:cubicBezTo>
                <a:lnTo>
                  <a:pt x="41910" y="118745"/>
                </a:lnTo>
                <a:cubicBezTo>
                  <a:pt x="47625" y="114300"/>
                  <a:pt x="60960" y="109855"/>
                  <a:pt x="71120" y="109855"/>
                </a:cubicBezTo>
                <a:close/>
                <a:moveTo>
                  <a:pt x="71120" y="93980"/>
                </a:moveTo>
                <a:cubicBezTo>
                  <a:pt x="55245" y="93980"/>
                  <a:pt x="23495" y="102870"/>
                  <a:pt x="23495" y="122555"/>
                </a:cubicBezTo>
                <a:lnTo>
                  <a:pt x="23495" y="134620"/>
                </a:lnTo>
                <a:lnTo>
                  <a:pt x="118745" y="134620"/>
                </a:lnTo>
                <a:lnTo>
                  <a:pt x="118745" y="122555"/>
                </a:lnTo>
                <a:cubicBezTo>
                  <a:pt x="118745" y="102870"/>
                  <a:pt x="86995" y="93980"/>
                  <a:pt x="71120" y="93980"/>
                </a:cubicBezTo>
                <a:close/>
                <a:moveTo>
                  <a:pt x="127000" y="31750"/>
                </a:moveTo>
                <a:lnTo>
                  <a:pt x="127000" y="142875"/>
                </a:lnTo>
                <a:lnTo>
                  <a:pt x="15875" y="142875"/>
                </a:lnTo>
                <a:lnTo>
                  <a:pt x="15875" y="31750"/>
                </a:lnTo>
                <a:close/>
                <a:moveTo>
                  <a:pt x="71120" y="0"/>
                </a:moveTo>
                <a:cubicBezTo>
                  <a:pt x="60960" y="0"/>
                  <a:pt x="52070" y="6350"/>
                  <a:pt x="48895" y="15875"/>
                </a:cubicBezTo>
                <a:lnTo>
                  <a:pt x="15875" y="15875"/>
                </a:lnTo>
                <a:cubicBezTo>
                  <a:pt x="6985" y="15875"/>
                  <a:pt x="0" y="22860"/>
                  <a:pt x="0" y="31750"/>
                </a:cubicBezTo>
                <a:lnTo>
                  <a:pt x="0" y="142875"/>
                </a:lnTo>
                <a:cubicBezTo>
                  <a:pt x="0" y="151130"/>
                  <a:pt x="6985" y="158750"/>
                  <a:pt x="15875" y="158750"/>
                </a:cubicBezTo>
                <a:lnTo>
                  <a:pt x="127000" y="158750"/>
                </a:lnTo>
                <a:cubicBezTo>
                  <a:pt x="135255" y="158750"/>
                  <a:pt x="142875" y="151130"/>
                  <a:pt x="142875" y="142875"/>
                </a:cubicBezTo>
                <a:lnTo>
                  <a:pt x="142875" y="31750"/>
                </a:lnTo>
                <a:cubicBezTo>
                  <a:pt x="142875" y="22860"/>
                  <a:pt x="135255" y="15875"/>
                  <a:pt x="127000" y="15875"/>
                </a:cubicBezTo>
                <a:lnTo>
                  <a:pt x="93345" y="15875"/>
                </a:lnTo>
                <a:cubicBezTo>
                  <a:pt x="90170" y="6350"/>
                  <a:pt x="81280" y="0"/>
                  <a:pt x="71120" y="0"/>
                </a:cubicBezTo>
                <a:close/>
              </a:path>
            </a:pathLst>
          </a:custGeom>
          <a:solidFill>
            <a:srgbClr val="5BC0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5"/>
          <p:cNvSpPr/>
          <p:nvPr/>
        </p:nvSpPr>
        <p:spPr>
          <a:xfrm>
            <a:off x="4600138" y="4505300"/>
            <a:ext cx="167481" cy="150733"/>
          </a:xfrm>
          <a:custGeom>
            <a:rect b="b" l="l" r="r" t="t"/>
            <a:pathLst>
              <a:path extrusionOk="0" h="142875" w="158750">
                <a:moveTo>
                  <a:pt x="142875" y="31750"/>
                </a:moveTo>
                <a:lnTo>
                  <a:pt x="111125" y="31750"/>
                </a:lnTo>
                <a:lnTo>
                  <a:pt x="111125" y="15875"/>
                </a:lnTo>
                <a:lnTo>
                  <a:pt x="95250" y="0"/>
                </a:lnTo>
                <a:lnTo>
                  <a:pt x="63500" y="0"/>
                </a:lnTo>
                <a:lnTo>
                  <a:pt x="47625" y="15875"/>
                </a:lnTo>
                <a:lnTo>
                  <a:pt x="47625" y="31750"/>
                </a:lnTo>
                <a:lnTo>
                  <a:pt x="15875" y="31750"/>
                </a:lnTo>
                <a:cubicBezTo>
                  <a:pt x="6985" y="31750"/>
                  <a:pt x="0" y="38735"/>
                  <a:pt x="0" y="47625"/>
                </a:cubicBezTo>
                <a:lnTo>
                  <a:pt x="0" y="86995"/>
                </a:lnTo>
                <a:cubicBezTo>
                  <a:pt x="0" y="92710"/>
                  <a:pt x="3175" y="97790"/>
                  <a:pt x="8255" y="100965"/>
                </a:cubicBezTo>
                <a:lnTo>
                  <a:pt x="8255" y="127000"/>
                </a:lnTo>
                <a:cubicBezTo>
                  <a:pt x="8255" y="135255"/>
                  <a:pt x="15240" y="142875"/>
                  <a:pt x="24130" y="142875"/>
                </a:cubicBezTo>
                <a:lnTo>
                  <a:pt x="135255" y="142875"/>
                </a:lnTo>
                <a:cubicBezTo>
                  <a:pt x="143510" y="142875"/>
                  <a:pt x="151130" y="135255"/>
                  <a:pt x="151130" y="127000"/>
                </a:cubicBezTo>
                <a:lnTo>
                  <a:pt x="151130" y="100965"/>
                </a:lnTo>
                <a:cubicBezTo>
                  <a:pt x="155575" y="97790"/>
                  <a:pt x="158750" y="92710"/>
                  <a:pt x="158750" y="86995"/>
                </a:cubicBezTo>
                <a:lnTo>
                  <a:pt x="158750" y="47625"/>
                </a:lnTo>
                <a:cubicBezTo>
                  <a:pt x="158750" y="38735"/>
                  <a:pt x="151765" y="31750"/>
                  <a:pt x="142875" y="31750"/>
                </a:cubicBezTo>
                <a:close/>
                <a:moveTo>
                  <a:pt x="63500" y="15875"/>
                </a:moveTo>
                <a:lnTo>
                  <a:pt x="95250" y="15875"/>
                </a:lnTo>
                <a:lnTo>
                  <a:pt x="95250" y="31750"/>
                </a:lnTo>
                <a:lnTo>
                  <a:pt x="63500" y="31750"/>
                </a:lnTo>
                <a:close/>
                <a:moveTo>
                  <a:pt x="142875" y="47625"/>
                </a:moveTo>
                <a:lnTo>
                  <a:pt x="15875" y="47625"/>
                </a:lnTo>
                <a:lnTo>
                  <a:pt x="15875" y="86995"/>
                </a:lnTo>
                <a:lnTo>
                  <a:pt x="55880" y="86995"/>
                </a:lnTo>
                <a:lnTo>
                  <a:pt x="55880" y="63500"/>
                </a:lnTo>
                <a:lnTo>
                  <a:pt x="103505" y="63500"/>
                </a:lnTo>
                <a:lnTo>
                  <a:pt x="103505" y="86995"/>
                </a:lnTo>
                <a:lnTo>
                  <a:pt x="142875" y="86995"/>
                </a:lnTo>
                <a:close/>
                <a:moveTo>
                  <a:pt x="87630" y="95250"/>
                </a:moveTo>
                <a:lnTo>
                  <a:pt x="71755" y="95250"/>
                </a:lnTo>
                <a:lnTo>
                  <a:pt x="71755" y="79375"/>
                </a:lnTo>
                <a:lnTo>
                  <a:pt x="87630" y="79375"/>
                </a:lnTo>
                <a:close/>
                <a:moveTo>
                  <a:pt x="24130" y="127000"/>
                </a:moveTo>
                <a:lnTo>
                  <a:pt x="135255" y="127000"/>
                </a:lnTo>
                <a:lnTo>
                  <a:pt x="135255" y="102870"/>
                </a:lnTo>
                <a:lnTo>
                  <a:pt x="103505" y="102870"/>
                </a:lnTo>
                <a:lnTo>
                  <a:pt x="103505" y="111125"/>
                </a:lnTo>
                <a:lnTo>
                  <a:pt x="55880" y="111125"/>
                </a:lnTo>
                <a:lnTo>
                  <a:pt x="55880" y="102870"/>
                </a:lnTo>
                <a:lnTo>
                  <a:pt x="24130" y="102870"/>
                </a:lnTo>
                <a:close/>
              </a:path>
            </a:pathLst>
          </a:custGeom>
          <a:solidFill>
            <a:srgbClr val="5BC0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5"/>
          <p:cNvSpPr/>
          <p:nvPr/>
        </p:nvSpPr>
        <p:spPr>
          <a:xfrm>
            <a:off x="4581038" y="4960737"/>
            <a:ext cx="197326" cy="161449"/>
          </a:xfrm>
          <a:custGeom>
            <a:rect b="b" l="l" r="r" t="t"/>
            <a:pathLst>
              <a:path extrusionOk="0" h="142875" w="174625">
                <a:moveTo>
                  <a:pt x="86995" y="0"/>
                </a:moveTo>
                <a:lnTo>
                  <a:pt x="0" y="47625"/>
                </a:lnTo>
                <a:lnTo>
                  <a:pt x="31750" y="64770"/>
                </a:lnTo>
                <a:lnTo>
                  <a:pt x="31750" y="112395"/>
                </a:lnTo>
                <a:lnTo>
                  <a:pt x="86995" y="142875"/>
                </a:lnTo>
                <a:lnTo>
                  <a:pt x="142875" y="112395"/>
                </a:lnTo>
                <a:lnTo>
                  <a:pt x="142875" y="64770"/>
                </a:lnTo>
                <a:lnTo>
                  <a:pt x="158750" y="55880"/>
                </a:lnTo>
                <a:lnTo>
                  <a:pt x="158750" y="111125"/>
                </a:lnTo>
                <a:lnTo>
                  <a:pt x="174625" y="111125"/>
                </a:lnTo>
                <a:lnTo>
                  <a:pt x="174625" y="47625"/>
                </a:lnTo>
                <a:close/>
                <a:moveTo>
                  <a:pt x="140970" y="47625"/>
                </a:moveTo>
                <a:lnTo>
                  <a:pt x="86995" y="76835"/>
                </a:lnTo>
                <a:lnTo>
                  <a:pt x="33020" y="47625"/>
                </a:lnTo>
                <a:lnTo>
                  <a:pt x="86995" y="17780"/>
                </a:lnTo>
                <a:close/>
                <a:moveTo>
                  <a:pt x="86995" y="124460"/>
                </a:moveTo>
                <a:lnTo>
                  <a:pt x="127000" y="102870"/>
                </a:lnTo>
                <a:lnTo>
                  <a:pt x="127000" y="73025"/>
                </a:lnTo>
                <a:lnTo>
                  <a:pt x="86995" y="95250"/>
                </a:lnTo>
                <a:lnTo>
                  <a:pt x="47625" y="73025"/>
                </a:lnTo>
                <a:lnTo>
                  <a:pt x="47625" y="102870"/>
                </a:lnTo>
                <a:close/>
              </a:path>
            </a:pathLst>
          </a:custGeom>
          <a:solidFill>
            <a:srgbClr val="5BC0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5"/>
          <p:cNvSpPr/>
          <p:nvPr/>
        </p:nvSpPr>
        <p:spPr>
          <a:xfrm>
            <a:off x="4599948" y="5672250"/>
            <a:ext cx="167878" cy="167878"/>
          </a:xfrm>
          <a:custGeom>
            <a:rect b="b" l="l" r="r" t="t"/>
            <a:pathLst>
              <a:path extrusionOk="0" h="158750" w="158750">
                <a:moveTo>
                  <a:pt x="15875" y="0"/>
                </a:moveTo>
                <a:lnTo>
                  <a:pt x="142875" y="0"/>
                </a:lnTo>
                <a:cubicBezTo>
                  <a:pt x="151765" y="0"/>
                  <a:pt x="158750" y="6985"/>
                  <a:pt x="158750" y="15875"/>
                </a:cubicBezTo>
                <a:lnTo>
                  <a:pt x="158750" y="111125"/>
                </a:lnTo>
                <a:cubicBezTo>
                  <a:pt x="158750" y="120015"/>
                  <a:pt x="151765" y="127000"/>
                  <a:pt x="142875" y="127000"/>
                </a:cubicBezTo>
                <a:lnTo>
                  <a:pt x="31750" y="127000"/>
                </a:lnTo>
                <a:lnTo>
                  <a:pt x="0" y="158750"/>
                </a:lnTo>
                <a:lnTo>
                  <a:pt x="0" y="15875"/>
                </a:lnTo>
                <a:cubicBezTo>
                  <a:pt x="0" y="6985"/>
                  <a:pt x="6985" y="0"/>
                  <a:pt x="15875" y="0"/>
                </a:cubicBezTo>
                <a:close/>
                <a:moveTo>
                  <a:pt x="25400" y="111125"/>
                </a:moveTo>
                <a:lnTo>
                  <a:pt x="142875" y="111125"/>
                </a:lnTo>
                <a:lnTo>
                  <a:pt x="142875" y="15875"/>
                </a:lnTo>
                <a:lnTo>
                  <a:pt x="15875" y="15875"/>
                </a:lnTo>
                <a:lnTo>
                  <a:pt x="15875" y="120650"/>
                </a:lnTo>
                <a:lnTo>
                  <a:pt x="20320" y="115570"/>
                </a:lnTo>
                <a:close/>
                <a:moveTo>
                  <a:pt x="67310" y="95250"/>
                </a:moveTo>
                <a:lnTo>
                  <a:pt x="127000" y="95250"/>
                </a:lnTo>
                <a:lnTo>
                  <a:pt x="127000" y="79375"/>
                </a:lnTo>
                <a:lnTo>
                  <a:pt x="83185" y="79375"/>
                </a:lnTo>
                <a:close/>
                <a:moveTo>
                  <a:pt x="98425" y="43180"/>
                </a:moveTo>
                <a:cubicBezTo>
                  <a:pt x="99695" y="44450"/>
                  <a:pt x="99695" y="46990"/>
                  <a:pt x="98425" y="48895"/>
                </a:cubicBezTo>
                <a:lnTo>
                  <a:pt x="51435" y="95250"/>
                </a:lnTo>
                <a:lnTo>
                  <a:pt x="31750" y="95250"/>
                </a:lnTo>
                <a:lnTo>
                  <a:pt x="31750" y="75565"/>
                </a:lnTo>
                <a:lnTo>
                  <a:pt x="78740" y="29210"/>
                </a:lnTo>
                <a:cubicBezTo>
                  <a:pt x="80010" y="27305"/>
                  <a:pt x="82550" y="27305"/>
                  <a:pt x="83820" y="29210"/>
                </a:cubicBezTo>
                <a:close/>
              </a:path>
            </a:pathLst>
          </a:custGeom>
          <a:solidFill>
            <a:srgbClr val="5BC0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5"/>
          <p:cNvSpPr/>
          <p:nvPr/>
        </p:nvSpPr>
        <p:spPr>
          <a:xfrm>
            <a:off x="4581055" y="7800575"/>
            <a:ext cx="197286" cy="197286"/>
          </a:xfrm>
          <a:custGeom>
            <a:rect b="b" l="l" r="r" t="t"/>
            <a:pathLst>
              <a:path extrusionOk="0" h="208768" w="208768">
                <a:moveTo>
                  <a:pt x="104384" y="13896"/>
                </a:moveTo>
                <a:cubicBezTo>
                  <a:pt x="154325" y="13896"/>
                  <a:pt x="194838" y="54377"/>
                  <a:pt x="194838" y="104351"/>
                </a:cubicBezTo>
                <a:lnTo>
                  <a:pt x="194871" y="104384"/>
                </a:lnTo>
                <a:cubicBezTo>
                  <a:pt x="194871" y="145746"/>
                  <a:pt x="167177" y="180584"/>
                  <a:pt x="129305" y="191413"/>
                </a:cubicBezTo>
                <a:lnTo>
                  <a:pt x="128653" y="191544"/>
                </a:lnTo>
                <a:lnTo>
                  <a:pt x="128653" y="157717"/>
                </a:lnTo>
                <a:cubicBezTo>
                  <a:pt x="128653" y="149693"/>
                  <a:pt x="126467" y="143821"/>
                  <a:pt x="122194" y="140102"/>
                </a:cubicBezTo>
                <a:cubicBezTo>
                  <a:pt x="126957" y="139613"/>
                  <a:pt x="131328" y="138830"/>
                  <a:pt x="135536" y="137721"/>
                </a:cubicBezTo>
                <a:lnTo>
                  <a:pt x="135536" y="137721"/>
                </a:lnTo>
                <a:lnTo>
                  <a:pt x="134916" y="137852"/>
                </a:lnTo>
                <a:cubicBezTo>
                  <a:pt x="139313" y="136655"/>
                  <a:pt x="143165" y="134978"/>
                  <a:pt x="146727" y="132948"/>
                </a:cubicBezTo>
                <a:lnTo>
                  <a:pt x="146727" y="132948"/>
                </a:lnTo>
                <a:lnTo>
                  <a:pt x="146594" y="133024"/>
                </a:lnTo>
                <a:cubicBezTo>
                  <a:pt x="150541" y="130838"/>
                  <a:pt x="153835" y="128066"/>
                  <a:pt x="156608" y="124804"/>
                </a:cubicBezTo>
                <a:lnTo>
                  <a:pt x="156641" y="124771"/>
                </a:lnTo>
                <a:cubicBezTo>
                  <a:pt x="159348" y="121509"/>
                  <a:pt x="161534" y="117138"/>
                  <a:pt x="163230" y="111723"/>
                </a:cubicBezTo>
                <a:cubicBezTo>
                  <a:pt x="164926" y="106308"/>
                  <a:pt x="165742" y="100045"/>
                  <a:pt x="165742" y="93032"/>
                </a:cubicBezTo>
                <a:cubicBezTo>
                  <a:pt x="165742" y="83018"/>
                  <a:pt x="162480" y="74504"/>
                  <a:pt x="155923" y="67491"/>
                </a:cubicBezTo>
                <a:cubicBezTo>
                  <a:pt x="158989" y="59923"/>
                  <a:pt x="158663" y="51507"/>
                  <a:pt x="154944" y="42145"/>
                </a:cubicBezTo>
                <a:cubicBezTo>
                  <a:pt x="154237" y="41926"/>
                  <a:pt x="153432" y="41816"/>
                  <a:pt x="152529" y="41816"/>
                </a:cubicBezTo>
                <a:cubicBezTo>
                  <a:pt x="150478" y="41816"/>
                  <a:pt x="147923" y="42382"/>
                  <a:pt x="144865" y="43515"/>
                </a:cubicBezTo>
                <a:cubicBezTo>
                  <a:pt x="140461" y="45146"/>
                  <a:pt x="136710" y="46973"/>
                  <a:pt x="133154" y="49126"/>
                </a:cubicBezTo>
                <a:lnTo>
                  <a:pt x="133448" y="48962"/>
                </a:lnTo>
                <a:lnTo>
                  <a:pt x="133448" y="48962"/>
                </a:lnTo>
                <a:lnTo>
                  <a:pt x="128718" y="51931"/>
                </a:lnTo>
                <a:cubicBezTo>
                  <a:pt x="121574" y="49908"/>
                  <a:pt x="113354" y="48734"/>
                  <a:pt x="104873" y="48734"/>
                </a:cubicBezTo>
                <a:cubicBezTo>
                  <a:pt x="96615" y="48734"/>
                  <a:pt x="88635" y="49847"/>
                  <a:pt x="81024" y="51924"/>
                </a:cubicBezTo>
                <a:lnTo>
                  <a:pt x="81024" y="51924"/>
                </a:lnTo>
                <a:cubicBezTo>
                  <a:pt x="76787" y="43863"/>
                  <a:pt x="67529" y="41622"/>
                  <a:pt x="60320" y="41622"/>
                </a:cubicBezTo>
                <a:cubicBezTo>
                  <a:pt x="58200" y="41622"/>
                  <a:pt x="56257" y="41816"/>
                  <a:pt x="54671" y="42112"/>
                </a:cubicBezTo>
                <a:cubicBezTo>
                  <a:pt x="50039" y="49484"/>
                  <a:pt x="50593" y="61162"/>
                  <a:pt x="53823" y="67425"/>
                </a:cubicBezTo>
                <a:cubicBezTo>
                  <a:pt x="47299" y="74504"/>
                  <a:pt x="44004" y="83018"/>
                  <a:pt x="44004" y="92999"/>
                </a:cubicBezTo>
                <a:cubicBezTo>
                  <a:pt x="44004" y="100045"/>
                  <a:pt x="44852" y="106243"/>
                  <a:pt x="46516" y="111625"/>
                </a:cubicBezTo>
                <a:cubicBezTo>
                  <a:pt x="48245" y="117007"/>
                  <a:pt x="50398" y="121346"/>
                  <a:pt x="53040" y="124673"/>
                </a:cubicBezTo>
                <a:cubicBezTo>
                  <a:pt x="55780" y="128066"/>
                  <a:pt x="59107" y="130838"/>
                  <a:pt x="62858" y="132926"/>
                </a:cubicBezTo>
                <a:lnTo>
                  <a:pt x="63022" y="132991"/>
                </a:lnTo>
                <a:cubicBezTo>
                  <a:pt x="66381" y="134948"/>
                  <a:pt x="70263" y="136645"/>
                  <a:pt x="74341" y="137786"/>
                </a:cubicBezTo>
                <a:lnTo>
                  <a:pt x="74699" y="137852"/>
                </a:lnTo>
                <a:cubicBezTo>
                  <a:pt x="78320" y="138830"/>
                  <a:pt x="82659" y="139613"/>
                  <a:pt x="87062" y="140070"/>
                </a:cubicBezTo>
                <a:lnTo>
                  <a:pt x="87421" y="140102"/>
                </a:lnTo>
                <a:cubicBezTo>
                  <a:pt x="84127" y="143071"/>
                  <a:pt x="82072" y="147344"/>
                  <a:pt x="81354" y="152889"/>
                </a:cubicBezTo>
                <a:cubicBezTo>
                  <a:pt x="79756" y="153672"/>
                  <a:pt x="77864" y="154325"/>
                  <a:pt x="75906" y="154749"/>
                </a:cubicBezTo>
                <a:lnTo>
                  <a:pt x="75743" y="154781"/>
                </a:lnTo>
                <a:cubicBezTo>
                  <a:pt x="73754" y="155173"/>
                  <a:pt x="71470" y="155401"/>
                  <a:pt x="69154" y="155401"/>
                </a:cubicBezTo>
                <a:lnTo>
                  <a:pt x="68697" y="155401"/>
                </a:lnTo>
                <a:cubicBezTo>
                  <a:pt x="65957" y="155401"/>
                  <a:pt x="63250" y="154488"/>
                  <a:pt x="60542" y="152694"/>
                </a:cubicBezTo>
                <a:cubicBezTo>
                  <a:pt x="57868" y="150899"/>
                  <a:pt x="55584" y="148323"/>
                  <a:pt x="53660" y="144963"/>
                </a:cubicBezTo>
                <a:cubicBezTo>
                  <a:pt x="52094" y="142353"/>
                  <a:pt x="50104" y="140168"/>
                  <a:pt x="47690" y="138537"/>
                </a:cubicBezTo>
                <a:lnTo>
                  <a:pt x="47625" y="138504"/>
                </a:lnTo>
                <a:cubicBezTo>
                  <a:pt x="45179" y="136840"/>
                  <a:pt x="43123" y="135862"/>
                  <a:pt x="41460" y="135536"/>
                </a:cubicBezTo>
                <a:lnTo>
                  <a:pt x="40318" y="135275"/>
                </a:lnTo>
                <a:lnTo>
                  <a:pt x="39698" y="135209"/>
                </a:lnTo>
                <a:cubicBezTo>
                  <a:pt x="38622" y="135209"/>
                  <a:pt x="37643" y="135829"/>
                  <a:pt x="37154" y="136742"/>
                </a:cubicBezTo>
                <a:lnTo>
                  <a:pt x="36991" y="137036"/>
                </a:lnTo>
                <a:lnTo>
                  <a:pt x="36665" y="138341"/>
                </a:lnTo>
                <a:cubicBezTo>
                  <a:pt x="36665" y="139483"/>
                  <a:pt x="37350" y="140494"/>
                  <a:pt x="38328" y="140950"/>
                </a:cubicBezTo>
                <a:cubicBezTo>
                  <a:pt x="40155" y="141766"/>
                  <a:pt x="41949" y="143364"/>
                  <a:pt x="43711" y="145680"/>
                </a:cubicBezTo>
                <a:cubicBezTo>
                  <a:pt x="45179" y="147507"/>
                  <a:pt x="46483" y="149595"/>
                  <a:pt x="47527" y="151845"/>
                </a:cubicBezTo>
                <a:lnTo>
                  <a:pt x="47625" y="152041"/>
                </a:lnTo>
                <a:lnTo>
                  <a:pt x="48897" y="154912"/>
                </a:lnTo>
                <a:cubicBezTo>
                  <a:pt x="49941" y="158011"/>
                  <a:pt x="51833" y="160620"/>
                  <a:pt x="54312" y="162512"/>
                </a:cubicBezTo>
                <a:lnTo>
                  <a:pt x="54345" y="162577"/>
                </a:lnTo>
                <a:cubicBezTo>
                  <a:pt x="56661" y="164404"/>
                  <a:pt x="59499" y="165709"/>
                  <a:pt x="62532" y="166263"/>
                </a:cubicBezTo>
                <a:lnTo>
                  <a:pt x="62663" y="166263"/>
                </a:lnTo>
                <a:cubicBezTo>
                  <a:pt x="65240" y="166753"/>
                  <a:pt x="68208" y="167079"/>
                  <a:pt x="71274" y="167144"/>
                </a:cubicBezTo>
                <a:lnTo>
                  <a:pt x="72449" y="167144"/>
                </a:lnTo>
                <a:cubicBezTo>
                  <a:pt x="74453" y="167144"/>
                  <a:pt x="76365" y="166989"/>
                  <a:pt x="78274" y="166679"/>
                </a:cubicBezTo>
                <a:lnTo>
                  <a:pt x="78274" y="166679"/>
                </a:lnTo>
                <a:lnTo>
                  <a:pt x="78222" y="166688"/>
                </a:lnTo>
                <a:lnTo>
                  <a:pt x="78222" y="166688"/>
                </a:lnTo>
                <a:lnTo>
                  <a:pt x="78418" y="166655"/>
                </a:lnTo>
                <a:lnTo>
                  <a:pt x="78418" y="166655"/>
                </a:lnTo>
                <a:cubicBezTo>
                  <a:pt x="78370" y="166663"/>
                  <a:pt x="78322" y="166671"/>
                  <a:pt x="78274" y="166679"/>
                </a:cubicBezTo>
                <a:lnTo>
                  <a:pt x="78274" y="166679"/>
                </a:lnTo>
                <a:lnTo>
                  <a:pt x="81060" y="166198"/>
                </a:lnTo>
                <a:cubicBezTo>
                  <a:pt x="81060" y="169330"/>
                  <a:pt x="81093" y="173016"/>
                  <a:pt x="81126" y="177256"/>
                </a:cubicBezTo>
                <a:cubicBezTo>
                  <a:pt x="81191" y="179801"/>
                  <a:pt x="81191" y="186781"/>
                  <a:pt x="81191" y="191935"/>
                </a:cubicBezTo>
                <a:cubicBezTo>
                  <a:pt x="42243" y="181301"/>
                  <a:pt x="13961" y="146137"/>
                  <a:pt x="13961" y="104384"/>
                </a:cubicBezTo>
                <a:cubicBezTo>
                  <a:pt x="13961" y="67164"/>
                  <a:pt x="36469" y="35132"/>
                  <a:pt x="68600" y="21236"/>
                </a:cubicBezTo>
                <a:lnTo>
                  <a:pt x="69154" y="21040"/>
                </a:lnTo>
                <a:cubicBezTo>
                  <a:pt x="79560" y="16506"/>
                  <a:pt x="91662" y="13896"/>
                  <a:pt x="104384" y="13896"/>
                </a:cubicBezTo>
                <a:close/>
                <a:moveTo>
                  <a:pt x="104384" y="0"/>
                </a:moveTo>
                <a:cubicBezTo>
                  <a:pt x="46744" y="0"/>
                  <a:pt x="0" y="46744"/>
                  <a:pt x="0" y="104384"/>
                </a:cubicBezTo>
                <a:cubicBezTo>
                  <a:pt x="0" y="162055"/>
                  <a:pt x="46744" y="208767"/>
                  <a:pt x="104384" y="208767"/>
                </a:cubicBezTo>
                <a:cubicBezTo>
                  <a:pt x="162055" y="208767"/>
                  <a:pt x="208767" y="162055"/>
                  <a:pt x="208767" y="104384"/>
                </a:cubicBezTo>
                <a:cubicBezTo>
                  <a:pt x="208767" y="46744"/>
                  <a:pt x="162055" y="0"/>
                  <a:pt x="104384" y="0"/>
                </a:cubicBezTo>
                <a:close/>
              </a:path>
            </a:pathLst>
          </a:custGeom>
          <a:solidFill>
            <a:srgbClr val="5BC0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5" name="Google Shape;285;p15"/>
          <p:cNvGrpSpPr/>
          <p:nvPr/>
        </p:nvGrpSpPr>
        <p:grpSpPr>
          <a:xfrm>
            <a:off x="4585530" y="7255763"/>
            <a:ext cx="192306" cy="192306"/>
            <a:chOff x="1190625" y="238125"/>
            <a:chExt cx="5225700" cy="5225700"/>
          </a:xfrm>
        </p:grpSpPr>
        <p:sp>
          <p:nvSpPr>
            <p:cNvPr id="286" name="Google Shape;286;p15"/>
            <p:cNvSpPr/>
            <p:nvPr/>
          </p:nvSpPr>
          <p:spPr>
            <a:xfrm>
              <a:off x="1190625" y="238125"/>
              <a:ext cx="5225700" cy="5225700"/>
            </a:xfrm>
            <a:custGeom>
              <a:rect b="b" l="l" r="r" t="t"/>
              <a:pathLst>
                <a:path extrusionOk="0" h="209028" w="209028">
                  <a:moveTo>
                    <a:pt x="104514" y="13064"/>
                  </a:moveTo>
                  <a:cubicBezTo>
                    <a:pt x="154942" y="13064"/>
                    <a:pt x="195963" y="54347"/>
                    <a:pt x="195963" y="104514"/>
                  </a:cubicBezTo>
                  <a:cubicBezTo>
                    <a:pt x="195963" y="154942"/>
                    <a:pt x="154942" y="195963"/>
                    <a:pt x="104514" y="195963"/>
                  </a:cubicBezTo>
                  <a:cubicBezTo>
                    <a:pt x="54347" y="195963"/>
                    <a:pt x="13064" y="154942"/>
                    <a:pt x="13064" y="104514"/>
                  </a:cubicBezTo>
                  <a:cubicBezTo>
                    <a:pt x="13064" y="54347"/>
                    <a:pt x="54347" y="13064"/>
                    <a:pt x="104514" y="13064"/>
                  </a:cubicBezTo>
                  <a:close/>
                  <a:moveTo>
                    <a:pt x="104514" y="0"/>
                  </a:moveTo>
                  <a:cubicBezTo>
                    <a:pt x="47031" y="0"/>
                    <a:pt x="0" y="47031"/>
                    <a:pt x="0" y="104514"/>
                  </a:cubicBezTo>
                  <a:cubicBezTo>
                    <a:pt x="0" y="161996"/>
                    <a:pt x="47031" y="209027"/>
                    <a:pt x="104514" y="209027"/>
                  </a:cubicBezTo>
                  <a:cubicBezTo>
                    <a:pt x="161996" y="209027"/>
                    <a:pt x="209027" y="161996"/>
                    <a:pt x="209027" y="104514"/>
                  </a:cubicBezTo>
                  <a:cubicBezTo>
                    <a:pt x="209027" y="47031"/>
                    <a:pt x="161996" y="0"/>
                    <a:pt x="104514" y="0"/>
                  </a:cubicBezTo>
                  <a:close/>
                </a:path>
              </a:pathLst>
            </a:custGeom>
            <a:solidFill>
              <a:srgbClr val="5BC0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2621150" y="2361050"/>
              <a:ext cx="503000" cy="1633050"/>
            </a:xfrm>
            <a:custGeom>
              <a:rect b="b" l="l" r="r" t="t"/>
              <a:pathLst>
                <a:path extrusionOk="0" h="65322" w="20120">
                  <a:moveTo>
                    <a:pt x="0" y="0"/>
                  </a:moveTo>
                  <a:lnTo>
                    <a:pt x="0" y="65321"/>
                  </a:lnTo>
                  <a:lnTo>
                    <a:pt x="20119" y="65321"/>
                  </a:lnTo>
                  <a:lnTo>
                    <a:pt x="20119" y="0"/>
                  </a:lnTo>
                  <a:close/>
                </a:path>
              </a:pathLst>
            </a:custGeom>
            <a:solidFill>
              <a:srgbClr val="5BC0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2581950" y="1544525"/>
              <a:ext cx="587925" cy="587925"/>
            </a:xfrm>
            <a:custGeom>
              <a:rect b="b" l="l" r="r" t="t"/>
              <a:pathLst>
                <a:path extrusionOk="0" h="23517" w="23517">
                  <a:moveTo>
                    <a:pt x="11758" y="1"/>
                  </a:moveTo>
                  <a:cubicBezTo>
                    <a:pt x="5226" y="1"/>
                    <a:pt x="1" y="5227"/>
                    <a:pt x="1" y="11759"/>
                  </a:cubicBezTo>
                  <a:cubicBezTo>
                    <a:pt x="1" y="18291"/>
                    <a:pt x="5226" y="23516"/>
                    <a:pt x="11758" y="23516"/>
                  </a:cubicBezTo>
                  <a:cubicBezTo>
                    <a:pt x="18290" y="23516"/>
                    <a:pt x="23516" y="18291"/>
                    <a:pt x="23516" y="11759"/>
                  </a:cubicBezTo>
                  <a:cubicBezTo>
                    <a:pt x="23516" y="5227"/>
                    <a:pt x="18290" y="1"/>
                    <a:pt x="11758" y="1"/>
                  </a:cubicBezTo>
                  <a:close/>
                </a:path>
              </a:pathLst>
            </a:custGeom>
            <a:solidFill>
              <a:srgbClr val="5BC0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3450725" y="2321550"/>
              <a:ext cx="1587325" cy="1672550"/>
            </a:xfrm>
            <a:custGeom>
              <a:rect b="b" l="l" r="r" t="t"/>
              <a:pathLst>
                <a:path extrusionOk="0" h="66902" w="63493">
                  <a:moveTo>
                    <a:pt x="38194" y="0"/>
                  </a:moveTo>
                  <a:cubicBezTo>
                    <a:pt x="30621" y="0"/>
                    <a:pt x="23393" y="3884"/>
                    <a:pt x="19597" y="10464"/>
                  </a:cubicBezTo>
                  <a:lnTo>
                    <a:pt x="19335" y="10464"/>
                  </a:lnTo>
                  <a:lnTo>
                    <a:pt x="19335" y="1580"/>
                  </a:lnTo>
                  <a:lnTo>
                    <a:pt x="0" y="1580"/>
                  </a:lnTo>
                  <a:lnTo>
                    <a:pt x="0" y="66901"/>
                  </a:lnTo>
                  <a:lnTo>
                    <a:pt x="20381" y="66901"/>
                  </a:lnTo>
                  <a:lnTo>
                    <a:pt x="20381" y="34241"/>
                  </a:lnTo>
                  <a:cubicBezTo>
                    <a:pt x="20381" y="25880"/>
                    <a:pt x="21948" y="17519"/>
                    <a:pt x="32400" y="17519"/>
                  </a:cubicBezTo>
                  <a:cubicBezTo>
                    <a:pt x="42851" y="17519"/>
                    <a:pt x="42851" y="27448"/>
                    <a:pt x="42851" y="35025"/>
                  </a:cubicBezTo>
                  <a:lnTo>
                    <a:pt x="42851" y="66901"/>
                  </a:lnTo>
                  <a:lnTo>
                    <a:pt x="63492" y="66901"/>
                  </a:lnTo>
                  <a:lnTo>
                    <a:pt x="63492" y="31367"/>
                  </a:lnTo>
                  <a:cubicBezTo>
                    <a:pt x="63492" y="13338"/>
                    <a:pt x="59573" y="13"/>
                    <a:pt x="38932" y="13"/>
                  </a:cubicBezTo>
                  <a:cubicBezTo>
                    <a:pt x="38686" y="4"/>
                    <a:pt x="38440" y="0"/>
                    <a:pt x="38194" y="0"/>
                  </a:cubicBezTo>
                  <a:close/>
                </a:path>
              </a:pathLst>
            </a:custGeom>
            <a:solidFill>
              <a:srgbClr val="5BC0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" name="Google Shape;290;p15"/>
          <p:cNvGrpSpPr/>
          <p:nvPr/>
        </p:nvGrpSpPr>
        <p:grpSpPr>
          <a:xfrm>
            <a:off x="4581055" y="8087005"/>
            <a:ext cx="197009" cy="197009"/>
            <a:chOff x="1190625" y="238125"/>
            <a:chExt cx="5225700" cy="5225700"/>
          </a:xfrm>
        </p:grpSpPr>
        <p:sp>
          <p:nvSpPr>
            <p:cNvPr id="291" name="Google Shape;291;p15"/>
            <p:cNvSpPr/>
            <p:nvPr/>
          </p:nvSpPr>
          <p:spPr>
            <a:xfrm>
              <a:off x="1190625" y="238125"/>
              <a:ext cx="5225700" cy="5225700"/>
            </a:xfrm>
            <a:custGeom>
              <a:rect b="b" l="l" r="r" t="t"/>
              <a:pathLst>
                <a:path extrusionOk="0" h="209028" w="209028">
                  <a:moveTo>
                    <a:pt x="104514" y="13064"/>
                  </a:moveTo>
                  <a:cubicBezTo>
                    <a:pt x="154942" y="13064"/>
                    <a:pt x="195963" y="54347"/>
                    <a:pt x="195963" y="104514"/>
                  </a:cubicBezTo>
                  <a:cubicBezTo>
                    <a:pt x="195963" y="154942"/>
                    <a:pt x="154942" y="195963"/>
                    <a:pt x="104514" y="195963"/>
                  </a:cubicBezTo>
                  <a:cubicBezTo>
                    <a:pt x="54347" y="195963"/>
                    <a:pt x="13064" y="154942"/>
                    <a:pt x="13064" y="104514"/>
                  </a:cubicBezTo>
                  <a:cubicBezTo>
                    <a:pt x="13064" y="54347"/>
                    <a:pt x="54347" y="13064"/>
                    <a:pt x="104514" y="13064"/>
                  </a:cubicBezTo>
                  <a:close/>
                  <a:moveTo>
                    <a:pt x="104514" y="0"/>
                  </a:moveTo>
                  <a:cubicBezTo>
                    <a:pt x="47031" y="0"/>
                    <a:pt x="0" y="47031"/>
                    <a:pt x="0" y="104514"/>
                  </a:cubicBezTo>
                  <a:cubicBezTo>
                    <a:pt x="0" y="161996"/>
                    <a:pt x="47031" y="209027"/>
                    <a:pt x="104514" y="209027"/>
                  </a:cubicBezTo>
                  <a:cubicBezTo>
                    <a:pt x="161996" y="209027"/>
                    <a:pt x="209027" y="161996"/>
                    <a:pt x="209027" y="104514"/>
                  </a:cubicBezTo>
                  <a:cubicBezTo>
                    <a:pt x="209027" y="47031"/>
                    <a:pt x="161996" y="0"/>
                    <a:pt x="104514" y="0"/>
                  </a:cubicBezTo>
                  <a:close/>
                </a:path>
              </a:pathLst>
            </a:custGeom>
            <a:solidFill>
              <a:srgbClr val="5BC0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2503575" y="1792400"/>
              <a:ext cx="2606325" cy="2129850"/>
            </a:xfrm>
            <a:custGeom>
              <a:rect b="b" l="l" r="r" t="t"/>
              <a:pathLst>
                <a:path extrusionOk="0" h="85194" w="104253">
                  <a:moveTo>
                    <a:pt x="72192" y="1"/>
                  </a:moveTo>
                  <a:cubicBezTo>
                    <a:pt x="66959" y="1"/>
                    <a:pt x="61716" y="1903"/>
                    <a:pt x="57483" y="5763"/>
                  </a:cubicBezTo>
                  <a:cubicBezTo>
                    <a:pt x="53302" y="9682"/>
                    <a:pt x="50689" y="15692"/>
                    <a:pt x="50689" y="21440"/>
                  </a:cubicBezTo>
                  <a:cubicBezTo>
                    <a:pt x="50689" y="23008"/>
                    <a:pt x="50951" y="24837"/>
                    <a:pt x="51473" y="26404"/>
                  </a:cubicBezTo>
                  <a:cubicBezTo>
                    <a:pt x="33967" y="25621"/>
                    <a:pt x="18029" y="17521"/>
                    <a:pt x="7055" y="3934"/>
                  </a:cubicBezTo>
                  <a:lnTo>
                    <a:pt x="7055" y="3934"/>
                  </a:lnTo>
                  <a:cubicBezTo>
                    <a:pt x="1045" y="13601"/>
                    <a:pt x="3919" y="26143"/>
                    <a:pt x="13587" y="32675"/>
                  </a:cubicBezTo>
                  <a:cubicBezTo>
                    <a:pt x="9929" y="32675"/>
                    <a:pt x="6532" y="31630"/>
                    <a:pt x="3658" y="30062"/>
                  </a:cubicBezTo>
                  <a:lnTo>
                    <a:pt x="3658" y="30324"/>
                  </a:lnTo>
                  <a:cubicBezTo>
                    <a:pt x="3658" y="40514"/>
                    <a:pt x="10974" y="49136"/>
                    <a:pt x="20903" y="51226"/>
                  </a:cubicBezTo>
                  <a:cubicBezTo>
                    <a:pt x="19074" y="51749"/>
                    <a:pt x="17506" y="51749"/>
                    <a:pt x="15416" y="51749"/>
                  </a:cubicBezTo>
                  <a:cubicBezTo>
                    <a:pt x="14109" y="51749"/>
                    <a:pt x="12803" y="51749"/>
                    <a:pt x="11497" y="51488"/>
                  </a:cubicBezTo>
                  <a:lnTo>
                    <a:pt x="11497" y="51488"/>
                  </a:lnTo>
                  <a:cubicBezTo>
                    <a:pt x="14371" y="60371"/>
                    <a:pt x="22209" y="66120"/>
                    <a:pt x="31354" y="66642"/>
                  </a:cubicBezTo>
                  <a:cubicBezTo>
                    <a:pt x="24038" y="72390"/>
                    <a:pt x="14371" y="75787"/>
                    <a:pt x="4965" y="75787"/>
                  </a:cubicBezTo>
                  <a:cubicBezTo>
                    <a:pt x="3397" y="75787"/>
                    <a:pt x="1829" y="75787"/>
                    <a:pt x="0" y="75265"/>
                  </a:cubicBezTo>
                  <a:lnTo>
                    <a:pt x="0" y="75265"/>
                  </a:lnTo>
                  <a:cubicBezTo>
                    <a:pt x="9929" y="81535"/>
                    <a:pt x="21425" y="85193"/>
                    <a:pt x="33183" y="85193"/>
                  </a:cubicBezTo>
                  <a:cubicBezTo>
                    <a:pt x="72637" y="85193"/>
                    <a:pt x="94062" y="52533"/>
                    <a:pt x="94062" y="24053"/>
                  </a:cubicBezTo>
                  <a:lnTo>
                    <a:pt x="94062" y="21440"/>
                  </a:lnTo>
                  <a:cubicBezTo>
                    <a:pt x="97720" y="18305"/>
                    <a:pt x="101378" y="14385"/>
                    <a:pt x="104253" y="9943"/>
                  </a:cubicBezTo>
                  <a:lnTo>
                    <a:pt x="104253" y="9943"/>
                  </a:lnTo>
                  <a:cubicBezTo>
                    <a:pt x="100333" y="11772"/>
                    <a:pt x="96153" y="13079"/>
                    <a:pt x="91972" y="13340"/>
                  </a:cubicBezTo>
                  <a:cubicBezTo>
                    <a:pt x="96414" y="10727"/>
                    <a:pt x="99811" y="6547"/>
                    <a:pt x="101378" y="1582"/>
                  </a:cubicBezTo>
                  <a:lnTo>
                    <a:pt x="101378" y="1582"/>
                  </a:lnTo>
                  <a:cubicBezTo>
                    <a:pt x="97198" y="4195"/>
                    <a:pt x="92495" y="5763"/>
                    <a:pt x="88053" y="6808"/>
                  </a:cubicBezTo>
                  <a:cubicBezTo>
                    <a:pt x="83677" y="2295"/>
                    <a:pt x="77940" y="1"/>
                    <a:pt x="72192" y="1"/>
                  </a:cubicBezTo>
                  <a:close/>
                </a:path>
              </a:pathLst>
            </a:custGeom>
            <a:solidFill>
              <a:srgbClr val="5BC0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3" name="Google Shape;29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6200" y="1086700"/>
            <a:ext cx="1398000" cy="1398000"/>
          </a:xfrm>
          <a:prstGeom prst="roundRect">
            <a:avLst>
              <a:gd fmla="val 10046" name="adj"/>
            </a:avLst>
          </a:prstGeom>
          <a:noFill/>
          <a:ln cap="flat" cmpd="sng" w="19050">
            <a:solidFill>
              <a:srgbClr val="004A8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294" name="Google Shape;294;p15"/>
          <p:cNvGrpSpPr/>
          <p:nvPr/>
        </p:nvGrpSpPr>
        <p:grpSpPr>
          <a:xfrm>
            <a:off x="4478910" y="1178751"/>
            <a:ext cx="225157" cy="1213911"/>
            <a:chOff x="4478910" y="1178751"/>
            <a:chExt cx="225157" cy="1213911"/>
          </a:xfrm>
        </p:grpSpPr>
        <p:grpSp>
          <p:nvGrpSpPr>
            <p:cNvPr id="295" name="Google Shape;295;p15"/>
            <p:cNvGrpSpPr/>
            <p:nvPr/>
          </p:nvGrpSpPr>
          <p:grpSpPr>
            <a:xfrm>
              <a:off x="4478910" y="1234688"/>
              <a:ext cx="110875" cy="1157975"/>
              <a:chOff x="414773" y="2820725"/>
              <a:chExt cx="110875" cy="1157975"/>
            </a:xfrm>
          </p:grpSpPr>
          <p:grpSp>
            <p:nvGrpSpPr>
              <p:cNvPr id="296" name="Google Shape;296;p15"/>
              <p:cNvGrpSpPr/>
              <p:nvPr/>
            </p:nvGrpSpPr>
            <p:grpSpPr>
              <a:xfrm>
                <a:off x="414773" y="2820725"/>
                <a:ext cx="110875" cy="260675"/>
                <a:chOff x="414773" y="2820725"/>
                <a:chExt cx="110875" cy="260675"/>
              </a:xfrm>
            </p:grpSpPr>
            <p:cxnSp>
              <p:nvCxnSpPr>
                <p:cNvPr id="297" name="Google Shape;297;p15"/>
                <p:cNvCxnSpPr/>
                <p:nvPr/>
              </p:nvCxnSpPr>
              <p:spPr>
                <a:xfrm rot="5400000">
                  <a:off x="413158" y="2822375"/>
                  <a:ext cx="48300" cy="45000"/>
                </a:xfrm>
                <a:prstGeom prst="curvedConnector3">
                  <a:avLst>
                    <a:gd fmla="val 10431" name="adj1"/>
                  </a:avLst>
                </a:prstGeom>
                <a:noFill/>
                <a:ln cap="flat" cmpd="sng" w="19050">
                  <a:solidFill>
                    <a:srgbClr val="004A8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8" name="Google Shape;298;p15"/>
                <p:cNvCxnSpPr/>
                <p:nvPr/>
              </p:nvCxnSpPr>
              <p:spPr>
                <a:xfrm>
                  <a:off x="414773" y="2869000"/>
                  <a:ext cx="0" cy="212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4A8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9" name="Google Shape;299;p15"/>
                <p:cNvCxnSpPr/>
                <p:nvPr/>
              </p:nvCxnSpPr>
              <p:spPr>
                <a:xfrm>
                  <a:off x="449447" y="2821856"/>
                  <a:ext cx="762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4A8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300" name="Google Shape;300;p15"/>
              <p:cNvCxnSpPr/>
              <p:nvPr/>
            </p:nvCxnSpPr>
            <p:spPr>
              <a:xfrm>
                <a:off x="414773" y="3081400"/>
                <a:ext cx="0" cy="897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A6A6A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301" name="Google Shape;301;p15"/>
            <p:cNvSpPr/>
            <p:nvPr/>
          </p:nvSpPr>
          <p:spPr>
            <a:xfrm>
              <a:off x="4589767" y="1178751"/>
              <a:ext cx="114300" cy="114300"/>
            </a:xfrm>
            <a:prstGeom prst="roundRect">
              <a:avLst>
                <a:gd fmla="val 16667" name="adj"/>
              </a:avLst>
            </a:prstGeom>
            <a:solidFill>
              <a:srgbClr val="00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" name="Google Shape;302;p15"/>
          <p:cNvGrpSpPr/>
          <p:nvPr/>
        </p:nvGrpSpPr>
        <p:grpSpPr>
          <a:xfrm>
            <a:off x="4478910" y="3642326"/>
            <a:ext cx="225157" cy="3001611"/>
            <a:chOff x="4478910" y="1178751"/>
            <a:chExt cx="225157" cy="3001611"/>
          </a:xfrm>
        </p:grpSpPr>
        <p:grpSp>
          <p:nvGrpSpPr>
            <p:cNvPr id="303" name="Google Shape;303;p15"/>
            <p:cNvGrpSpPr/>
            <p:nvPr/>
          </p:nvGrpSpPr>
          <p:grpSpPr>
            <a:xfrm>
              <a:off x="4478910" y="1234688"/>
              <a:ext cx="110875" cy="2945675"/>
              <a:chOff x="414773" y="2820725"/>
              <a:chExt cx="110875" cy="2945675"/>
            </a:xfrm>
          </p:grpSpPr>
          <p:grpSp>
            <p:nvGrpSpPr>
              <p:cNvPr id="304" name="Google Shape;304;p15"/>
              <p:cNvGrpSpPr/>
              <p:nvPr/>
            </p:nvGrpSpPr>
            <p:grpSpPr>
              <a:xfrm>
                <a:off x="414773" y="2820725"/>
                <a:ext cx="110875" cy="260675"/>
                <a:chOff x="414773" y="2820725"/>
                <a:chExt cx="110875" cy="260675"/>
              </a:xfrm>
            </p:grpSpPr>
            <p:cxnSp>
              <p:nvCxnSpPr>
                <p:cNvPr id="305" name="Google Shape;305;p15"/>
                <p:cNvCxnSpPr/>
                <p:nvPr/>
              </p:nvCxnSpPr>
              <p:spPr>
                <a:xfrm rot="5400000">
                  <a:off x="413158" y="2822375"/>
                  <a:ext cx="48300" cy="45000"/>
                </a:xfrm>
                <a:prstGeom prst="curvedConnector3">
                  <a:avLst>
                    <a:gd fmla="val 10431" name="adj1"/>
                  </a:avLst>
                </a:prstGeom>
                <a:noFill/>
                <a:ln cap="flat" cmpd="sng" w="19050">
                  <a:solidFill>
                    <a:srgbClr val="004A8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06" name="Google Shape;306;p15"/>
                <p:cNvCxnSpPr/>
                <p:nvPr/>
              </p:nvCxnSpPr>
              <p:spPr>
                <a:xfrm>
                  <a:off x="414773" y="2869000"/>
                  <a:ext cx="0" cy="212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4A8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07" name="Google Shape;307;p15"/>
                <p:cNvCxnSpPr/>
                <p:nvPr/>
              </p:nvCxnSpPr>
              <p:spPr>
                <a:xfrm>
                  <a:off x="449447" y="2821856"/>
                  <a:ext cx="762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4A8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308" name="Google Shape;308;p15"/>
              <p:cNvCxnSpPr/>
              <p:nvPr/>
            </p:nvCxnSpPr>
            <p:spPr>
              <a:xfrm>
                <a:off x="414773" y="3081400"/>
                <a:ext cx="0" cy="2685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A6A6A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309" name="Google Shape;309;p15"/>
            <p:cNvSpPr/>
            <p:nvPr/>
          </p:nvSpPr>
          <p:spPr>
            <a:xfrm>
              <a:off x="4589767" y="1178751"/>
              <a:ext cx="114300" cy="114300"/>
            </a:xfrm>
            <a:prstGeom prst="roundRect">
              <a:avLst>
                <a:gd fmla="val 16667" name="adj"/>
              </a:avLst>
            </a:prstGeom>
            <a:solidFill>
              <a:srgbClr val="00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" name="Google Shape;310;p15"/>
          <p:cNvGrpSpPr/>
          <p:nvPr/>
        </p:nvGrpSpPr>
        <p:grpSpPr>
          <a:xfrm>
            <a:off x="4478910" y="6969326"/>
            <a:ext cx="225157" cy="1293711"/>
            <a:chOff x="4478910" y="1178751"/>
            <a:chExt cx="225157" cy="1293711"/>
          </a:xfrm>
        </p:grpSpPr>
        <p:grpSp>
          <p:nvGrpSpPr>
            <p:cNvPr id="311" name="Google Shape;311;p15"/>
            <p:cNvGrpSpPr/>
            <p:nvPr/>
          </p:nvGrpSpPr>
          <p:grpSpPr>
            <a:xfrm>
              <a:off x="4478910" y="1234688"/>
              <a:ext cx="110875" cy="1237775"/>
              <a:chOff x="414773" y="2820725"/>
              <a:chExt cx="110875" cy="1237775"/>
            </a:xfrm>
          </p:grpSpPr>
          <p:grpSp>
            <p:nvGrpSpPr>
              <p:cNvPr id="312" name="Google Shape;312;p15"/>
              <p:cNvGrpSpPr/>
              <p:nvPr/>
            </p:nvGrpSpPr>
            <p:grpSpPr>
              <a:xfrm>
                <a:off x="414773" y="2820725"/>
                <a:ext cx="110875" cy="260675"/>
                <a:chOff x="414773" y="2820725"/>
                <a:chExt cx="110875" cy="260675"/>
              </a:xfrm>
            </p:grpSpPr>
            <p:cxnSp>
              <p:nvCxnSpPr>
                <p:cNvPr id="313" name="Google Shape;313;p15"/>
                <p:cNvCxnSpPr/>
                <p:nvPr/>
              </p:nvCxnSpPr>
              <p:spPr>
                <a:xfrm rot="5400000">
                  <a:off x="413158" y="2822375"/>
                  <a:ext cx="48300" cy="45000"/>
                </a:xfrm>
                <a:prstGeom prst="curvedConnector3">
                  <a:avLst>
                    <a:gd fmla="val 10431" name="adj1"/>
                  </a:avLst>
                </a:prstGeom>
                <a:noFill/>
                <a:ln cap="flat" cmpd="sng" w="19050">
                  <a:solidFill>
                    <a:srgbClr val="004A8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14" name="Google Shape;314;p15"/>
                <p:cNvCxnSpPr/>
                <p:nvPr/>
              </p:nvCxnSpPr>
              <p:spPr>
                <a:xfrm>
                  <a:off x="414773" y="2869000"/>
                  <a:ext cx="0" cy="212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4A8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15" name="Google Shape;315;p15"/>
                <p:cNvCxnSpPr/>
                <p:nvPr/>
              </p:nvCxnSpPr>
              <p:spPr>
                <a:xfrm>
                  <a:off x="449447" y="2821856"/>
                  <a:ext cx="762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4A8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316" name="Google Shape;316;p15"/>
              <p:cNvCxnSpPr/>
              <p:nvPr/>
            </p:nvCxnSpPr>
            <p:spPr>
              <a:xfrm>
                <a:off x="414773" y="3081400"/>
                <a:ext cx="0" cy="9771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A6A6A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317" name="Google Shape;317;p15"/>
            <p:cNvSpPr/>
            <p:nvPr/>
          </p:nvSpPr>
          <p:spPr>
            <a:xfrm>
              <a:off x="4589767" y="1178751"/>
              <a:ext cx="114300" cy="114300"/>
            </a:xfrm>
            <a:prstGeom prst="roundRect">
              <a:avLst>
                <a:gd fmla="val 16667" name="adj"/>
              </a:avLst>
            </a:prstGeom>
            <a:solidFill>
              <a:srgbClr val="00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" name="Google Shape;318;p15"/>
          <p:cNvSpPr/>
          <p:nvPr/>
        </p:nvSpPr>
        <p:spPr>
          <a:xfrm>
            <a:off x="893772" y="3548375"/>
            <a:ext cx="22863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rgbClr val="004A80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PROFILE</a:t>
            </a:r>
            <a:endParaRPr i="0" sz="1100" u="none" cap="none" strike="noStrike">
              <a:solidFill>
                <a:schemeClr val="lt1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</p:txBody>
      </p:sp>
      <p:grpSp>
        <p:nvGrpSpPr>
          <p:cNvPr id="319" name="Google Shape;319;p15"/>
          <p:cNvGrpSpPr/>
          <p:nvPr/>
        </p:nvGrpSpPr>
        <p:grpSpPr>
          <a:xfrm>
            <a:off x="603835" y="3642326"/>
            <a:ext cx="225157" cy="1458411"/>
            <a:chOff x="4478910" y="1178751"/>
            <a:chExt cx="225157" cy="1458411"/>
          </a:xfrm>
        </p:grpSpPr>
        <p:grpSp>
          <p:nvGrpSpPr>
            <p:cNvPr id="320" name="Google Shape;320;p15"/>
            <p:cNvGrpSpPr/>
            <p:nvPr/>
          </p:nvGrpSpPr>
          <p:grpSpPr>
            <a:xfrm>
              <a:off x="4478910" y="1234688"/>
              <a:ext cx="110875" cy="1402475"/>
              <a:chOff x="414773" y="2820725"/>
              <a:chExt cx="110875" cy="1402475"/>
            </a:xfrm>
          </p:grpSpPr>
          <p:grpSp>
            <p:nvGrpSpPr>
              <p:cNvPr id="321" name="Google Shape;321;p15"/>
              <p:cNvGrpSpPr/>
              <p:nvPr/>
            </p:nvGrpSpPr>
            <p:grpSpPr>
              <a:xfrm>
                <a:off x="414773" y="2820725"/>
                <a:ext cx="110875" cy="260675"/>
                <a:chOff x="414773" y="2820725"/>
                <a:chExt cx="110875" cy="260675"/>
              </a:xfrm>
            </p:grpSpPr>
            <p:cxnSp>
              <p:nvCxnSpPr>
                <p:cNvPr id="322" name="Google Shape;322;p15"/>
                <p:cNvCxnSpPr/>
                <p:nvPr/>
              </p:nvCxnSpPr>
              <p:spPr>
                <a:xfrm rot="5400000">
                  <a:off x="413158" y="2822375"/>
                  <a:ext cx="48300" cy="45000"/>
                </a:xfrm>
                <a:prstGeom prst="curvedConnector3">
                  <a:avLst>
                    <a:gd fmla="val 10431" name="adj1"/>
                  </a:avLst>
                </a:prstGeom>
                <a:noFill/>
                <a:ln cap="flat" cmpd="sng" w="19050">
                  <a:solidFill>
                    <a:srgbClr val="004A8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23" name="Google Shape;323;p15"/>
                <p:cNvCxnSpPr/>
                <p:nvPr/>
              </p:nvCxnSpPr>
              <p:spPr>
                <a:xfrm>
                  <a:off x="414773" y="2869000"/>
                  <a:ext cx="0" cy="212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4A8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24" name="Google Shape;324;p15"/>
                <p:cNvCxnSpPr/>
                <p:nvPr/>
              </p:nvCxnSpPr>
              <p:spPr>
                <a:xfrm>
                  <a:off x="449447" y="2821856"/>
                  <a:ext cx="762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4A8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325" name="Google Shape;325;p15"/>
              <p:cNvCxnSpPr/>
              <p:nvPr/>
            </p:nvCxnSpPr>
            <p:spPr>
              <a:xfrm>
                <a:off x="414773" y="3081400"/>
                <a:ext cx="0" cy="11418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A6A6A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326" name="Google Shape;326;p15"/>
            <p:cNvSpPr/>
            <p:nvPr/>
          </p:nvSpPr>
          <p:spPr>
            <a:xfrm>
              <a:off x="4589767" y="1178751"/>
              <a:ext cx="114300" cy="114300"/>
            </a:xfrm>
            <a:prstGeom prst="roundRect">
              <a:avLst>
                <a:gd fmla="val 16667" name="adj"/>
              </a:avLst>
            </a:prstGeom>
            <a:solidFill>
              <a:srgbClr val="00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" name="Google Shape;327;p15"/>
          <p:cNvGrpSpPr/>
          <p:nvPr/>
        </p:nvGrpSpPr>
        <p:grpSpPr>
          <a:xfrm>
            <a:off x="603835" y="5403951"/>
            <a:ext cx="225157" cy="3835311"/>
            <a:chOff x="4478910" y="1178751"/>
            <a:chExt cx="225157" cy="3835311"/>
          </a:xfrm>
        </p:grpSpPr>
        <p:grpSp>
          <p:nvGrpSpPr>
            <p:cNvPr id="328" name="Google Shape;328;p15"/>
            <p:cNvGrpSpPr/>
            <p:nvPr/>
          </p:nvGrpSpPr>
          <p:grpSpPr>
            <a:xfrm>
              <a:off x="4478910" y="1234688"/>
              <a:ext cx="110875" cy="3779375"/>
              <a:chOff x="414773" y="2820725"/>
              <a:chExt cx="110875" cy="3779375"/>
            </a:xfrm>
          </p:grpSpPr>
          <p:grpSp>
            <p:nvGrpSpPr>
              <p:cNvPr id="329" name="Google Shape;329;p15"/>
              <p:cNvGrpSpPr/>
              <p:nvPr/>
            </p:nvGrpSpPr>
            <p:grpSpPr>
              <a:xfrm>
                <a:off x="414773" y="2820725"/>
                <a:ext cx="110875" cy="260675"/>
                <a:chOff x="414773" y="2820725"/>
                <a:chExt cx="110875" cy="260675"/>
              </a:xfrm>
            </p:grpSpPr>
            <p:cxnSp>
              <p:nvCxnSpPr>
                <p:cNvPr id="330" name="Google Shape;330;p15"/>
                <p:cNvCxnSpPr/>
                <p:nvPr/>
              </p:nvCxnSpPr>
              <p:spPr>
                <a:xfrm rot="5400000">
                  <a:off x="413158" y="2822375"/>
                  <a:ext cx="48300" cy="45000"/>
                </a:xfrm>
                <a:prstGeom prst="curvedConnector3">
                  <a:avLst>
                    <a:gd fmla="val 10431" name="adj1"/>
                  </a:avLst>
                </a:prstGeom>
                <a:noFill/>
                <a:ln cap="flat" cmpd="sng" w="19050">
                  <a:solidFill>
                    <a:srgbClr val="004A8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1" name="Google Shape;331;p15"/>
                <p:cNvCxnSpPr/>
                <p:nvPr/>
              </p:nvCxnSpPr>
              <p:spPr>
                <a:xfrm>
                  <a:off x="414773" y="2869000"/>
                  <a:ext cx="0" cy="212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4A8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2" name="Google Shape;332;p15"/>
                <p:cNvCxnSpPr/>
                <p:nvPr/>
              </p:nvCxnSpPr>
              <p:spPr>
                <a:xfrm>
                  <a:off x="449447" y="2821856"/>
                  <a:ext cx="762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4A8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333" name="Google Shape;333;p15"/>
              <p:cNvCxnSpPr/>
              <p:nvPr/>
            </p:nvCxnSpPr>
            <p:spPr>
              <a:xfrm>
                <a:off x="414773" y="3081400"/>
                <a:ext cx="0" cy="3518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A6A6A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334" name="Google Shape;334;p15"/>
            <p:cNvSpPr/>
            <p:nvPr/>
          </p:nvSpPr>
          <p:spPr>
            <a:xfrm>
              <a:off x="4589767" y="1178751"/>
              <a:ext cx="114300" cy="114300"/>
            </a:xfrm>
            <a:prstGeom prst="roundRect">
              <a:avLst>
                <a:gd fmla="val 16667" name="adj"/>
              </a:avLst>
            </a:prstGeom>
            <a:solidFill>
              <a:srgbClr val="00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15"/>
          <p:cNvSpPr/>
          <p:nvPr/>
        </p:nvSpPr>
        <p:spPr>
          <a:xfrm>
            <a:off x="4791700" y="7493750"/>
            <a:ext cx="29346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828282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[name on Stack-overflow and edit the link]</a:t>
            </a:r>
            <a:endParaRPr b="0" i="0" sz="1100" u="none" cap="none" strike="noStrike">
              <a:solidFill>
                <a:srgbClr val="8282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" name="Google Shape;336;p15"/>
          <p:cNvGrpSpPr/>
          <p:nvPr/>
        </p:nvGrpSpPr>
        <p:grpSpPr>
          <a:xfrm>
            <a:off x="4580794" y="7529038"/>
            <a:ext cx="197531" cy="197531"/>
            <a:chOff x="1190625" y="238125"/>
            <a:chExt cx="5225700" cy="5225700"/>
          </a:xfrm>
        </p:grpSpPr>
        <p:sp>
          <p:nvSpPr>
            <p:cNvPr id="337" name="Google Shape;337;p15"/>
            <p:cNvSpPr/>
            <p:nvPr/>
          </p:nvSpPr>
          <p:spPr>
            <a:xfrm>
              <a:off x="2980400" y="3660925"/>
              <a:ext cx="1247675" cy="228650"/>
            </a:xfrm>
            <a:custGeom>
              <a:rect b="b" l="l" r="r" t="t"/>
              <a:pathLst>
                <a:path extrusionOk="0" h="9146" w="49907">
                  <a:moveTo>
                    <a:pt x="1" y="1"/>
                  </a:moveTo>
                  <a:lnTo>
                    <a:pt x="1" y="9146"/>
                  </a:lnTo>
                  <a:lnTo>
                    <a:pt x="49906" y="9146"/>
                  </a:lnTo>
                  <a:lnTo>
                    <a:pt x="49906" y="1"/>
                  </a:lnTo>
                  <a:close/>
                </a:path>
              </a:pathLst>
            </a:custGeom>
            <a:solidFill>
              <a:srgbClr val="5BC0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5BC0EB"/>
                </a:solidFill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2986950" y="3210225"/>
              <a:ext cx="1260725" cy="339700"/>
            </a:xfrm>
            <a:custGeom>
              <a:rect b="b" l="l" r="r" t="t"/>
              <a:pathLst>
                <a:path extrusionOk="0" h="13588" w="50429">
                  <a:moveTo>
                    <a:pt x="784" y="0"/>
                  </a:moveTo>
                  <a:lnTo>
                    <a:pt x="0" y="9145"/>
                  </a:lnTo>
                  <a:lnTo>
                    <a:pt x="49644" y="13587"/>
                  </a:lnTo>
                  <a:lnTo>
                    <a:pt x="50428" y="4703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5BC0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5BC0EB"/>
                </a:solidFill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3065325" y="2641925"/>
              <a:ext cx="1267250" cy="555250"/>
            </a:xfrm>
            <a:custGeom>
              <a:rect b="b" l="l" r="r" t="t"/>
              <a:pathLst>
                <a:path extrusionOk="0" h="22210" w="50690">
                  <a:moveTo>
                    <a:pt x="2352" y="1"/>
                  </a:moveTo>
                  <a:lnTo>
                    <a:pt x="1" y="8884"/>
                  </a:lnTo>
                  <a:lnTo>
                    <a:pt x="48077" y="22210"/>
                  </a:lnTo>
                  <a:lnTo>
                    <a:pt x="50690" y="13326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5BC0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5BC0EB"/>
                </a:solidFill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293950" y="2027900"/>
              <a:ext cx="1188875" cy="836150"/>
            </a:xfrm>
            <a:custGeom>
              <a:rect b="b" l="l" r="r" t="t"/>
              <a:pathLst>
                <a:path extrusionOk="0" h="33446" w="47555">
                  <a:moveTo>
                    <a:pt x="4704" y="1"/>
                  </a:moveTo>
                  <a:lnTo>
                    <a:pt x="1" y="7839"/>
                  </a:lnTo>
                  <a:lnTo>
                    <a:pt x="42851" y="33445"/>
                  </a:lnTo>
                  <a:lnTo>
                    <a:pt x="47554" y="25607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rgbClr val="5BC0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5BC0EB"/>
                </a:solidFill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855700" y="1426950"/>
              <a:ext cx="875350" cy="1169275"/>
            </a:xfrm>
            <a:custGeom>
              <a:rect b="b" l="l" r="r" t="t"/>
              <a:pathLst>
                <a:path extrusionOk="0" h="46771" w="35014">
                  <a:moveTo>
                    <a:pt x="7578" y="1"/>
                  </a:moveTo>
                  <a:lnTo>
                    <a:pt x="1" y="5226"/>
                  </a:lnTo>
                  <a:lnTo>
                    <a:pt x="27436" y="46771"/>
                  </a:lnTo>
                  <a:lnTo>
                    <a:pt x="35013" y="41806"/>
                  </a:lnTo>
                  <a:lnTo>
                    <a:pt x="7578" y="1"/>
                  </a:lnTo>
                  <a:close/>
                </a:path>
              </a:pathLst>
            </a:custGeom>
            <a:solidFill>
              <a:srgbClr val="5BC0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5BC0EB"/>
                </a:solidFill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4619975" y="1165675"/>
              <a:ext cx="424600" cy="1273775"/>
            </a:xfrm>
            <a:custGeom>
              <a:rect b="b" l="l" r="r" t="t"/>
              <a:pathLst>
                <a:path extrusionOk="0" h="50951" w="16984">
                  <a:moveTo>
                    <a:pt x="8884" y="0"/>
                  </a:moveTo>
                  <a:lnTo>
                    <a:pt x="0" y="1568"/>
                  </a:lnTo>
                  <a:lnTo>
                    <a:pt x="8100" y="50951"/>
                  </a:lnTo>
                  <a:lnTo>
                    <a:pt x="16984" y="49383"/>
                  </a:lnTo>
                  <a:lnTo>
                    <a:pt x="8884" y="0"/>
                  </a:lnTo>
                  <a:close/>
                </a:path>
              </a:pathLst>
            </a:custGeom>
            <a:solidFill>
              <a:srgbClr val="5BC0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5BC0EB"/>
                </a:solidFill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2568875" y="3033850"/>
              <a:ext cx="2077250" cy="1293375"/>
            </a:xfrm>
            <a:custGeom>
              <a:rect b="b" l="l" r="r" t="t"/>
              <a:pathLst>
                <a:path extrusionOk="0" h="51735" w="83090">
                  <a:moveTo>
                    <a:pt x="1" y="1"/>
                  </a:moveTo>
                  <a:lnTo>
                    <a:pt x="1" y="51735"/>
                  </a:lnTo>
                  <a:lnTo>
                    <a:pt x="83089" y="51735"/>
                  </a:lnTo>
                  <a:lnTo>
                    <a:pt x="83089" y="1"/>
                  </a:lnTo>
                  <a:lnTo>
                    <a:pt x="73944" y="1"/>
                  </a:lnTo>
                  <a:lnTo>
                    <a:pt x="73944" y="42590"/>
                  </a:lnTo>
                  <a:lnTo>
                    <a:pt x="9146" y="42590"/>
                  </a:lnTo>
                  <a:lnTo>
                    <a:pt x="9146" y="1"/>
                  </a:lnTo>
                  <a:close/>
                </a:path>
              </a:pathLst>
            </a:custGeom>
            <a:solidFill>
              <a:srgbClr val="5BC0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5BC0EB"/>
                </a:solidFill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1190625" y="238125"/>
              <a:ext cx="5225700" cy="5225700"/>
            </a:xfrm>
            <a:custGeom>
              <a:rect b="b" l="l" r="r" t="t"/>
              <a:pathLst>
                <a:path extrusionOk="0" h="209028" w="209028">
                  <a:moveTo>
                    <a:pt x="104514" y="13064"/>
                  </a:moveTo>
                  <a:cubicBezTo>
                    <a:pt x="154942" y="13064"/>
                    <a:pt x="195963" y="54347"/>
                    <a:pt x="195963" y="104514"/>
                  </a:cubicBezTo>
                  <a:cubicBezTo>
                    <a:pt x="195963" y="154942"/>
                    <a:pt x="154942" y="195963"/>
                    <a:pt x="104514" y="195963"/>
                  </a:cubicBezTo>
                  <a:cubicBezTo>
                    <a:pt x="54347" y="195963"/>
                    <a:pt x="13064" y="154942"/>
                    <a:pt x="13064" y="104514"/>
                  </a:cubicBezTo>
                  <a:cubicBezTo>
                    <a:pt x="13064" y="54347"/>
                    <a:pt x="54347" y="13064"/>
                    <a:pt x="104514" y="13064"/>
                  </a:cubicBezTo>
                  <a:close/>
                  <a:moveTo>
                    <a:pt x="104514" y="0"/>
                  </a:moveTo>
                  <a:cubicBezTo>
                    <a:pt x="46770" y="0"/>
                    <a:pt x="0" y="46770"/>
                    <a:pt x="0" y="104514"/>
                  </a:cubicBezTo>
                  <a:cubicBezTo>
                    <a:pt x="0" y="162258"/>
                    <a:pt x="46770" y="209027"/>
                    <a:pt x="104514" y="209027"/>
                  </a:cubicBezTo>
                  <a:cubicBezTo>
                    <a:pt x="162258" y="209027"/>
                    <a:pt x="209027" y="162258"/>
                    <a:pt x="209027" y="104514"/>
                  </a:cubicBezTo>
                  <a:cubicBezTo>
                    <a:pt x="209027" y="46770"/>
                    <a:pt x="162258" y="0"/>
                    <a:pt x="104514" y="0"/>
                  </a:cubicBezTo>
                  <a:close/>
                </a:path>
              </a:pathLst>
            </a:custGeom>
            <a:solidFill>
              <a:srgbClr val="5BC0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5BC0EB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16"/>
          <p:cNvGrpSpPr/>
          <p:nvPr/>
        </p:nvGrpSpPr>
        <p:grpSpPr>
          <a:xfrm>
            <a:off x="355560" y="1368362"/>
            <a:ext cx="5746750" cy="304800"/>
            <a:chOff x="0" y="0"/>
            <a:chExt cx="5746750" cy="304800"/>
          </a:xfrm>
        </p:grpSpPr>
        <p:sp>
          <p:nvSpPr>
            <p:cNvPr id="350" name="Google Shape;350;p16"/>
            <p:cNvSpPr/>
            <p:nvPr/>
          </p:nvSpPr>
          <p:spPr>
            <a:xfrm>
              <a:off x="0" y="12700"/>
              <a:ext cx="1143000" cy="29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4A80"/>
                  </a:solidFill>
                  <a:latin typeface="Asap Condensed"/>
                  <a:ea typeface="Asap Condensed"/>
                  <a:cs typeface="Asap Condensed"/>
                  <a:sym typeface="Asap Condensed"/>
                </a:rPr>
                <a:t>[year</a:t>
              </a:r>
              <a:r>
                <a:rPr i="0" lang="en-US" sz="1200" u="none" cap="none" strike="noStrike">
                  <a:solidFill>
                    <a:srgbClr val="004A80"/>
                  </a:solidFill>
                  <a:latin typeface="Asap Condensed"/>
                  <a:ea typeface="Asap Condensed"/>
                  <a:cs typeface="Asap Condensed"/>
                  <a:sym typeface="Asap Condensed"/>
                </a:rPr>
                <a:t>-TODAY]</a:t>
              </a:r>
              <a:endParaRPr i="0" sz="1100" u="none" cap="none" strike="noStrike">
                <a:solidFill>
                  <a:schemeClr val="lt1"/>
                </a:solidFill>
                <a:latin typeface="Asap Condensed"/>
                <a:ea typeface="Asap Condensed"/>
                <a:cs typeface="Asap Condensed"/>
                <a:sym typeface="Asap Condensed"/>
              </a:endParaRPr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1085850" y="0"/>
              <a:ext cx="46609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[Name of the customer, company or freelancer project]</a:t>
              </a:r>
              <a:endParaRPr i="0" sz="11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352" name="Google Shape;352;p16"/>
          <p:cNvGrpSpPr/>
          <p:nvPr/>
        </p:nvGrpSpPr>
        <p:grpSpPr>
          <a:xfrm>
            <a:off x="482560" y="3842325"/>
            <a:ext cx="6342305" cy="292800"/>
            <a:chOff x="0" y="3"/>
            <a:chExt cx="6342939" cy="292800"/>
          </a:xfrm>
        </p:grpSpPr>
        <p:sp>
          <p:nvSpPr>
            <p:cNvPr id="353" name="Google Shape;353;p16"/>
            <p:cNvSpPr/>
            <p:nvPr/>
          </p:nvSpPr>
          <p:spPr>
            <a:xfrm>
              <a:off x="0" y="8467"/>
              <a:ext cx="1014730" cy="2709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4A80"/>
                  </a:solidFill>
                  <a:latin typeface="Asap Condensed"/>
                  <a:ea typeface="Asap Condensed"/>
                  <a:cs typeface="Asap Condensed"/>
                  <a:sym typeface="Asap Condensed"/>
                </a:rPr>
                <a:t>[year]</a:t>
              </a:r>
              <a:endParaRPr i="0" sz="1100" u="none" cap="none" strike="noStrike">
                <a:solidFill>
                  <a:schemeClr val="lt1"/>
                </a:solidFill>
                <a:latin typeface="Asap Condensed"/>
                <a:ea typeface="Asap Condensed"/>
                <a:cs typeface="Asap Condensed"/>
                <a:sym typeface="Asap Condensed"/>
              </a:endParaRPr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956739" y="3"/>
              <a:ext cx="53862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-US" sz="1100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[Name of the customer, company or freelancer project]</a:t>
              </a:r>
              <a:endParaRPr sz="11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355" name="Google Shape;355;p16"/>
          <p:cNvSpPr/>
          <p:nvPr/>
        </p:nvSpPr>
        <p:spPr>
          <a:xfrm>
            <a:off x="893776" y="942761"/>
            <a:ext cx="33846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rgbClr val="004A80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WORKING EXPERIENCE</a:t>
            </a:r>
            <a:endParaRPr i="0" sz="1100" u="none" cap="none" strike="noStrike">
              <a:solidFill>
                <a:schemeClr val="lt1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</p:txBody>
      </p:sp>
      <p:sp>
        <p:nvSpPr>
          <p:cNvPr id="356" name="Google Shape;356;p16"/>
          <p:cNvSpPr/>
          <p:nvPr/>
        </p:nvSpPr>
        <p:spPr>
          <a:xfrm>
            <a:off x="1671275" y="1856850"/>
            <a:ext cx="5344800" cy="16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Roboto Condensed"/>
              <a:buChar char="◻"/>
            </a:pPr>
            <a:r>
              <a:rPr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[Name of the project]</a:t>
            </a:r>
            <a:r>
              <a:rPr i="0" lang="en-US" sz="1100" u="none" cap="none" strike="noStrike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[</a:t>
            </a:r>
            <a:r>
              <a:rPr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Short line description]</a:t>
            </a:r>
            <a:endParaRPr i="0" sz="1100" u="none" cap="none" strike="noStrike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28600" lvl="0" marL="9144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Roboto Condensed"/>
              <a:buChar char="▪"/>
            </a:pPr>
            <a:r>
              <a:rPr i="0" lang="en-US" sz="1100" u="none" cap="none" strike="noStrike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Team: </a:t>
            </a:r>
            <a:r>
              <a:rPr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[number]</a:t>
            </a:r>
            <a:r>
              <a:rPr i="0" lang="en-US" sz="1100" u="none" cap="none" strike="noStrike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| [</a:t>
            </a:r>
            <a:r>
              <a:rPr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project position]</a:t>
            </a:r>
            <a:endParaRPr i="0" sz="1100" u="none" cap="none" strike="noStrike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28600" lvl="0" marL="9144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Roboto Condensed"/>
              <a:buChar char="▪"/>
            </a:pPr>
            <a:r>
              <a:rPr i="0" lang="en-US" sz="1100" u="none" cap="none" strike="noStrike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Main Technologies: </a:t>
            </a:r>
            <a:r>
              <a:rPr b="1"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[Main tech stack of the project]</a:t>
            </a:r>
            <a:endParaRPr b="1" i="0" sz="1100" u="none" cap="none" strike="noStrike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286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Roboto Condensed"/>
              <a:buChar char="◻"/>
            </a:pPr>
            <a:r>
              <a:rPr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[Name of the project]: [Short line description]</a:t>
            </a:r>
            <a:endParaRPr sz="11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28600" lvl="0" marL="9144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Roboto Condensed"/>
              <a:buChar char="▪"/>
            </a:pPr>
            <a:r>
              <a:rPr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Team: [number] | [project position]</a:t>
            </a:r>
            <a:endParaRPr sz="11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28600" lvl="0" marL="9144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Roboto Condensed"/>
              <a:buChar char="▪"/>
            </a:pPr>
            <a:r>
              <a:rPr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Main Technologies: </a:t>
            </a:r>
            <a:r>
              <a:rPr b="1"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[Main tech stack of the project]</a:t>
            </a:r>
            <a:endParaRPr b="1" sz="11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286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100"/>
              <a:buFont typeface="Roboto Condensed"/>
              <a:buChar char="◻"/>
            </a:pPr>
            <a:r>
              <a:rPr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[Name of the project]: [Short line description]</a:t>
            </a:r>
            <a:endParaRPr sz="11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28600" lvl="0" marL="9144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Roboto Condensed"/>
              <a:buChar char="▪"/>
            </a:pPr>
            <a:r>
              <a:rPr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Team: [number] | [project position]</a:t>
            </a:r>
            <a:endParaRPr sz="11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28600" lvl="0" marL="9144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Roboto Condensed"/>
              <a:buChar char="▪"/>
            </a:pPr>
            <a:r>
              <a:rPr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Main Technologies: </a:t>
            </a:r>
            <a:r>
              <a:rPr b="1" lang="en-US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[Main tech stack of the project]</a:t>
            </a:r>
            <a:endParaRPr sz="1100">
              <a:solidFill>
                <a:srgbClr val="A6A6A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57" name="Google Shape;357;p16"/>
          <p:cNvSpPr/>
          <p:nvPr/>
        </p:nvSpPr>
        <p:spPr>
          <a:xfrm>
            <a:off x="1442205" y="1639797"/>
            <a:ext cx="55392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Roboto Condensed"/>
              <a:buChar char="■"/>
            </a:pPr>
            <a:r>
              <a:rPr b="1" i="0" lang="en-US" sz="1100" u="none" cap="none" strike="noStrike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Projects:</a:t>
            </a:r>
            <a:endParaRPr i="0" sz="1100" u="none" cap="none" strike="noStrike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358" name="Google Shape;358;p16"/>
          <p:cNvGrpSpPr/>
          <p:nvPr/>
        </p:nvGrpSpPr>
        <p:grpSpPr>
          <a:xfrm>
            <a:off x="603825" y="1043576"/>
            <a:ext cx="225167" cy="7921724"/>
            <a:chOff x="4478900" y="1178751"/>
            <a:chExt cx="225167" cy="7921724"/>
          </a:xfrm>
        </p:grpSpPr>
        <p:grpSp>
          <p:nvGrpSpPr>
            <p:cNvPr id="359" name="Google Shape;359;p16"/>
            <p:cNvGrpSpPr/>
            <p:nvPr/>
          </p:nvGrpSpPr>
          <p:grpSpPr>
            <a:xfrm>
              <a:off x="4478900" y="1234688"/>
              <a:ext cx="110885" cy="7865788"/>
              <a:chOff x="414763" y="2820725"/>
              <a:chExt cx="110885" cy="7865788"/>
            </a:xfrm>
          </p:grpSpPr>
          <p:grpSp>
            <p:nvGrpSpPr>
              <p:cNvPr id="360" name="Google Shape;360;p16"/>
              <p:cNvGrpSpPr/>
              <p:nvPr/>
            </p:nvGrpSpPr>
            <p:grpSpPr>
              <a:xfrm>
                <a:off x="414773" y="2820725"/>
                <a:ext cx="110875" cy="260675"/>
                <a:chOff x="414773" y="2820725"/>
                <a:chExt cx="110875" cy="260675"/>
              </a:xfrm>
            </p:grpSpPr>
            <p:cxnSp>
              <p:nvCxnSpPr>
                <p:cNvPr id="361" name="Google Shape;361;p16"/>
                <p:cNvCxnSpPr/>
                <p:nvPr/>
              </p:nvCxnSpPr>
              <p:spPr>
                <a:xfrm rot="5400000">
                  <a:off x="413158" y="2822375"/>
                  <a:ext cx="48300" cy="45000"/>
                </a:xfrm>
                <a:prstGeom prst="curvedConnector3">
                  <a:avLst>
                    <a:gd fmla="val 10431" name="adj1"/>
                  </a:avLst>
                </a:prstGeom>
                <a:noFill/>
                <a:ln cap="flat" cmpd="sng" w="19050">
                  <a:solidFill>
                    <a:srgbClr val="004A8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62" name="Google Shape;362;p16"/>
                <p:cNvCxnSpPr/>
                <p:nvPr/>
              </p:nvCxnSpPr>
              <p:spPr>
                <a:xfrm>
                  <a:off x="414773" y="2869000"/>
                  <a:ext cx="0" cy="212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4A8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63" name="Google Shape;363;p16"/>
                <p:cNvCxnSpPr/>
                <p:nvPr/>
              </p:nvCxnSpPr>
              <p:spPr>
                <a:xfrm>
                  <a:off x="449447" y="2821856"/>
                  <a:ext cx="762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4A8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364" name="Google Shape;364;p16"/>
              <p:cNvCxnSpPr/>
              <p:nvPr/>
            </p:nvCxnSpPr>
            <p:spPr>
              <a:xfrm>
                <a:off x="414763" y="3064713"/>
                <a:ext cx="0" cy="76218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A6A6A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365" name="Google Shape;365;p16"/>
            <p:cNvSpPr/>
            <p:nvPr/>
          </p:nvSpPr>
          <p:spPr>
            <a:xfrm>
              <a:off x="4589767" y="1178751"/>
              <a:ext cx="114300" cy="114300"/>
            </a:xfrm>
            <a:prstGeom prst="roundRect">
              <a:avLst>
                <a:gd fmla="val 16667" name="adj"/>
              </a:avLst>
            </a:prstGeom>
            <a:solidFill>
              <a:srgbClr val="00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66" name="Google Shape;366;p16"/>
          <p:cNvCxnSpPr/>
          <p:nvPr/>
        </p:nvCxnSpPr>
        <p:spPr>
          <a:xfrm>
            <a:off x="603823" y="3842337"/>
            <a:ext cx="0" cy="212400"/>
          </a:xfrm>
          <a:prstGeom prst="straightConnector1">
            <a:avLst/>
          </a:prstGeom>
          <a:noFill/>
          <a:ln cap="flat" cmpd="sng" w="19050">
            <a:solidFill>
              <a:srgbClr val="004A8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7" name="Google Shape;367;p16"/>
          <p:cNvCxnSpPr/>
          <p:nvPr/>
        </p:nvCxnSpPr>
        <p:spPr>
          <a:xfrm>
            <a:off x="603823" y="6607137"/>
            <a:ext cx="0" cy="212400"/>
          </a:xfrm>
          <a:prstGeom prst="straightConnector1">
            <a:avLst/>
          </a:prstGeom>
          <a:noFill/>
          <a:ln cap="flat" cmpd="sng" w="19050">
            <a:solidFill>
              <a:srgbClr val="004A8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68" name="Google Shape;368;p16"/>
          <p:cNvGrpSpPr/>
          <p:nvPr/>
        </p:nvGrpSpPr>
        <p:grpSpPr>
          <a:xfrm>
            <a:off x="1442205" y="4094722"/>
            <a:ext cx="5573870" cy="1903353"/>
            <a:chOff x="1442205" y="1639797"/>
            <a:chExt cx="5573870" cy="1903353"/>
          </a:xfrm>
        </p:grpSpPr>
        <p:sp>
          <p:nvSpPr>
            <p:cNvPr id="369" name="Google Shape;369;p16"/>
            <p:cNvSpPr/>
            <p:nvPr/>
          </p:nvSpPr>
          <p:spPr>
            <a:xfrm>
              <a:off x="1671275" y="1856850"/>
              <a:ext cx="5344800" cy="168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228600" lvl="0" marL="45720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100"/>
                <a:buFont typeface="Roboto Condensed"/>
                <a:buChar char="◻"/>
              </a:pPr>
              <a:r>
                <a:rPr lang="en-US" sz="1100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[Name of the project]</a:t>
              </a:r>
              <a:r>
                <a:rPr i="0" lang="en-US" sz="1100" u="none" cap="none" strike="noStrike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: [</a:t>
              </a:r>
              <a:r>
                <a:rPr lang="en-US" sz="1100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Short line description]</a:t>
              </a:r>
              <a:endParaRPr i="0" sz="11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-228600" lvl="0" marL="91440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100"/>
                <a:buFont typeface="Roboto Condensed"/>
                <a:buChar char="▪"/>
              </a:pPr>
              <a:r>
                <a:rPr i="0" lang="en-US" sz="1100" u="none" cap="none" strike="noStrike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Team: </a:t>
              </a:r>
              <a:r>
                <a:rPr lang="en-US" sz="1100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[number]</a:t>
              </a:r>
              <a:r>
                <a:rPr i="0" lang="en-US" sz="1100" u="none" cap="none" strike="noStrike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| [</a:t>
              </a:r>
              <a:r>
                <a:rPr lang="en-US" sz="1100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project position]</a:t>
              </a:r>
              <a:endParaRPr i="0" sz="11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-228600" lvl="0" marL="91440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100"/>
                <a:buFont typeface="Roboto Condensed"/>
                <a:buChar char="▪"/>
              </a:pPr>
              <a:r>
                <a:rPr i="0" lang="en-US" sz="1100" u="none" cap="none" strike="noStrike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Main Technologies: </a:t>
              </a:r>
              <a:r>
                <a:rPr b="1" lang="en-US" sz="1100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[Main tech stack of the project]</a:t>
              </a:r>
              <a:endParaRPr b="1" i="0" sz="11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-228600" lvl="0" marL="45720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100"/>
                <a:buFont typeface="Roboto Condensed"/>
                <a:buChar char="◻"/>
              </a:pPr>
              <a:r>
                <a:rPr lang="en-US" sz="1100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[Name of the project]: [Short line description]</a:t>
              </a:r>
              <a:endParaRPr sz="11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-228600" lvl="0" marL="91440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100"/>
                <a:buFont typeface="Roboto Condensed"/>
                <a:buChar char="▪"/>
              </a:pPr>
              <a:r>
                <a:rPr lang="en-US" sz="1100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Team: [number] | [project position]</a:t>
              </a:r>
              <a:endParaRPr sz="11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-228600" lvl="0" marL="91440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100"/>
                <a:buFont typeface="Roboto Condensed"/>
                <a:buChar char="▪"/>
              </a:pPr>
              <a:r>
                <a:rPr lang="en-US" sz="1100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Main Technologies: </a:t>
              </a:r>
              <a:r>
                <a:rPr b="1" lang="en-US" sz="1100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[Main tech stack of the project]</a:t>
              </a:r>
              <a:endParaRPr b="1" sz="11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-228600" lvl="0" marL="45720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6A6A6"/>
                </a:buClr>
                <a:buSzPts val="1100"/>
                <a:buFont typeface="Roboto Condensed"/>
                <a:buChar char="◻"/>
              </a:pPr>
              <a:r>
                <a:rPr lang="en-US" sz="1100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[Name of the project]: [Short line description]</a:t>
              </a:r>
              <a:endParaRPr sz="11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-228600" lvl="0" marL="91440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100"/>
                <a:buFont typeface="Roboto Condensed"/>
                <a:buChar char="▪"/>
              </a:pPr>
              <a:r>
                <a:rPr lang="en-US" sz="1100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Team: [number] | [project position]</a:t>
              </a:r>
              <a:endParaRPr sz="11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-228600" lvl="0" marL="91440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100"/>
                <a:buFont typeface="Roboto Condensed"/>
                <a:buChar char="▪"/>
              </a:pPr>
              <a:r>
                <a:rPr lang="en-US" sz="1100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Main Technologies: </a:t>
              </a:r>
              <a:r>
                <a:rPr b="1" lang="en-US" sz="1100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[Main tech stack of the project]</a:t>
              </a:r>
              <a:endParaRPr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1442205" y="1639797"/>
              <a:ext cx="5539200" cy="23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42900" lvl="0" marL="34290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100"/>
                <a:buFont typeface="Roboto Condensed"/>
                <a:buChar char="■"/>
              </a:pPr>
              <a:r>
                <a:rPr b="1" i="0" lang="en-US" sz="1100" u="none" cap="none" strike="noStrike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Projects:</a:t>
              </a:r>
              <a:endParaRPr i="0" sz="11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371" name="Google Shape;371;p16"/>
          <p:cNvGrpSpPr/>
          <p:nvPr/>
        </p:nvGrpSpPr>
        <p:grpSpPr>
          <a:xfrm>
            <a:off x="482560" y="6607200"/>
            <a:ext cx="6342305" cy="292800"/>
            <a:chOff x="0" y="3"/>
            <a:chExt cx="6342939" cy="292800"/>
          </a:xfrm>
        </p:grpSpPr>
        <p:sp>
          <p:nvSpPr>
            <p:cNvPr id="372" name="Google Shape;372;p16"/>
            <p:cNvSpPr/>
            <p:nvPr/>
          </p:nvSpPr>
          <p:spPr>
            <a:xfrm>
              <a:off x="0" y="8467"/>
              <a:ext cx="1014600" cy="2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4A80"/>
                  </a:solidFill>
                  <a:latin typeface="Asap Condensed"/>
                  <a:ea typeface="Asap Condensed"/>
                  <a:cs typeface="Asap Condensed"/>
                  <a:sym typeface="Asap Condensed"/>
                </a:rPr>
                <a:t>[</a:t>
              </a:r>
              <a:r>
                <a:rPr lang="en-US" sz="1200">
                  <a:solidFill>
                    <a:srgbClr val="004A80"/>
                  </a:solidFill>
                  <a:latin typeface="Asap Condensed"/>
                  <a:ea typeface="Asap Condensed"/>
                  <a:cs typeface="Asap Condensed"/>
                  <a:sym typeface="Asap Condensed"/>
                </a:rPr>
                <a:t>year]</a:t>
              </a:r>
              <a:endParaRPr i="0" sz="1100" u="none" cap="none" strike="noStrike">
                <a:solidFill>
                  <a:schemeClr val="lt1"/>
                </a:solidFill>
                <a:latin typeface="Asap Condensed"/>
                <a:ea typeface="Asap Condensed"/>
                <a:cs typeface="Asap Condensed"/>
                <a:sym typeface="Asap Condensed"/>
              </a:endParaRPr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956739" y="3"/>
              <a:ext cx="53862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[Name of the customer, company or freelancer project]</a:t>
              </a:r>
              <a:endParaRPr sz="11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374" name="Google Shape;374;p16"/>
          <p:cNvGrpSpPr/>
          <p:nvPr/>
        </p:nvGrpSpPr>
        <p:grpSpPr>
          <a:xfrm>
            <a:off x="1442205" y="6859597"/>
            <a:ext cx="5573870" cy="1903353"/>
            <a:chOff x="1442205" y="1639797"/>
            <a:chExt cx="5573870" cy="1903353"/>
          </a:xfrm>
        </p:grpSpPr>
        <p:sp>
          <p:nvSpPr>
            <p:cNvPr id="375" name="Google Shape;375;p16"/>
            <p:cNvSpPr/>
            <p:nvPr/>
          </p:nvSpPr>
          <p:spPr>
            <a:xfrm>
              <a:off x="1671275" y="1856850"/>
              <a:ext cx="5344800" cy="168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228600" lvl="0" marL="45720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100"/>
                <a:buFont typeface="Roboto Condensed"/>
                <a:buChar char="◻"/>
              </a:pPr>
              <a:r>
                <a:rPr lang="en-US" sz="1100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[Name of the project]</a:t>
              </a:r>
              <a:r>
                <a:rPr i="0" lang="en-US" sz="1100" u="none" cap="none" strike="noStrike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: [</a:t>
              </a:r>
              <a:r>
                <a:rPr lang="en-US" sz="1100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Short line description]</a:t>
              </a:r>
              <a:endParaRPr i="0" sz="11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-228600" lvl="0" marL="91440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100"/>
                <a:buFont typeface="Roboto Condensed"/>
                <a:buChar char="▪"/>
              </a:pPr>
              <a:r>
                <a:rPr i="0" lang="en-US" sz="1100" u="none" cap="none" strike="noStrike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Team: </a:t>
              </a:r>
              <a:r>
                <a:rPr lang="en-US" sz="1100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[number]</a:t>
              </a:r>
              <a:r>
                <a:rPr i="0" lang="en-US" sz="1100" u="none" cap="none" strike="noStrike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| [</a:t>
              </a:r>
              <a:r>
                <a:rPr lang="en-US" sz="1100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project position]</a:t>
              </a:r>
              <a:endParaRPr i="0" sz="11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-228600" lvl="0" marL="91440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100"/>
                <a:buFont typeface="Roboto Condensed"/>
                <a:buChar char="▪"/>
              </a:pPr>
              <a:r>
                <a:rPr i="0" lang="en-US" sz="1100" u="none" cap="none" strike="noStrike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Main Technologies: </a:t>
              </a:r>
              <a:r>
                <a:rPr b="1" lang="en-US" sz="1100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[Main tech stack of the project]</a:t>
              </a:r>
              <a:endParaRPr b="1" i="0" sz="11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-228600" lvl="0" marL="45720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100"/>
                <a:buFont typeface="Roboto Condensed"/>
                <a:buChar char="◻"/>
              </a:pPr>
              <a:r>
                <a:rPr lang="en-US" sz="1100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[Name of the project]: [Short line description]</a:t>
              </a:r>
              <a:endParaRPr sz="11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-228600" lvl="0" marL="91440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100"/>
                <a:buFont typeface="Roboto Condensed"/>
                <a:buChar char="▪"/>
              </a:pPr>
              <a:r>
                <a:rPr lang="en-US" sz="1100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Team: [number] | [project position]</a:t>
              </a:r>
              <a:endParaRPr sz="11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-228600" lvl="0" marL="91440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100"/>
                <a:buFont typeface="Roboto Condensed"/>
                <a:buChar char="▪"/>
              </a:pPr>
              <a:r>
                <a:rPr lang="en-US" sz="1100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Main Technologies: </a:t>
              </a:r>
              <a:r>
                <a:rPr b="1" lang="en-US" sz="1100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[Main tech stack of the project]</a:t>
              </a:r>
              <a:endParaRPr b="1" sz="11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-228600" lvl="0" marL="45720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6A6A6"/>
                </a:buClr>
                <a:buSzPts val="1100"/>
                <a:buFont typeface="Roboto Condensed"/>
                <a:buChar char="◻"/>
              </a:pPr>
              <a:r>
                <a:rPr lang="en-US" sz="1100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[Name of the project]: [Short line description]</a:t>
              </a:r>
              <a:endParaRPr sz="11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-228600" lvl="0" marL="91440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100"/>
                <a:buFont typeface="Roboto Condensed"/>
                <a:buChar char="▪"/>
              </a:pPr>
              <a:r>
                <a:rPr lang="en-US" sz="1100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Team: [number] | [project position]</a:t>
              </a:r>
              <a:endParaRPr sz="11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-228600" lvl="0" marL="91440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100"/>
                <a:buFont typeface="Roboto Condensed"/>
                <a:buChar char="▪"/>
              </a:pPr>
              <a:r>
                <a:rPr lang="en-US" sz="1100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Main Technologies: </a:t>
              </a:r>
              <a:r>
                <a:rPr b="1" lang="en-US" sz="1100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[Main tech stack of the project]</a:t>
              </a:r>
              <a:endParaRPr sz="1100">
                <a:solidFill>
                  <a:srgbClr val="A6A6A6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1442205" y="1639797"/>
              <a:ext cx="5539200" cy="23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42900" lvl="0" marL="34290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100"/>
                <a:buFont typeface="Roboto Condensed"/>
                <a:buChar char="■"/>
              </a:pPr>
              <a:r>
                <a:rPr b="1" i="0" lang="en-US" sz="1100" u="none" cap="none" strike="noStrike">
                  <a:solidFill>
                    <a:srgbClr val="A6A6A6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Projects:</a:t>
              </a:r>
              <a:endParaRPr i="0" sz="11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